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707F1-B9FD-4CFC-931A-1BF95E0EDFD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1B0F-94E0-4DA2-AD21-CBF505C617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dre nos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332656"/>
            <a:ext cx="302433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Padre </a:t>
            </a:r>
            <a:r>
              <a:rPr lang="en-US" b="1" dirty="0" err="1"/>
              <a:t>nostro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5688632" cy="3672408"/>
          </a:xfrm>
        </p:spPr>
        <p:txBody>
          <a:bodyPr>
            <a:norm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Padre nostro, che sei nei cieli,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 santificato il tuo nome,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venga il tuo regno,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 fatta la tua volontà, come in cielo anche in terra.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Dacci oggi il nostro pane necessario,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rimetti a noi i nostri debiti,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anche noi li rimettiamo ai nostri debitori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non esporci alla tentazione,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liberaci dal Male.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 è il Regno, la potenza e la gloria nei secoli dei secoli.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83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Padre nostro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Padre nostro </dc:title>
  <dc:creator>mary</dc:creator>
  <cp:lastModifiedBy>mary</cp:lastModifiedBy>
  <cp:revision>4</cp:revision>
  <dcterms:created xsi:type="dcterms:W3CDTF">2021-03-28T14:08:45Z</dcterms:created>
  <dcterms:modified xsi:type="dcterms:W3CDTF">2021-03-29T17:25:28Z</dcterms:modified>
</cp:coreProperties>
</file>