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8A0D3-1692-4AD3-AFB7-7F3BEB252924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1FCD5-877D-4324-A431-92AC9B3AA2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Herz bist du traurig und mü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7272808" cy="43204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Oh </a:t>
            </a:r>
            <a:r>
              <a:rPr lang="de-DE" b="1" dirty="0"/>
              <a:t>Herz bist du traurig und müde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112568" cy="504056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Herz, bist du traurig und müde?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Gehst einsam in Dunkel und Nacht?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ist  Licht, wenn du schaust auf den Heiland,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volle Erlösung dir bracht!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Chor: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Richt den Blick nur auf Jesus,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schau auf in Sein Antlitz, so schön,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und die Dinge der Welt werden schwach und klein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in dem Licht Seiner Gnade gesehn.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Sein Weg ging vom Tode zum Leben,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wir folgen freudig und gern.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Herrschaft der Sünd ist gebrochen;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sind Überwinder im Herrn!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Sein Wort geht nicht fehl, Er verheißt es;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glaub Ihm, und alles wird gut!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verkünd einer sterbenden Menschheit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volle Erlösung im Blut!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 Herz bist du traurig und müde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 Herz bist du traurig und müde </dc:title>
  <dc:creator>mary</dc:creator>
  <cp:lastModifiedBy>mary</cp:lastModifiedBy>
  <cp:revision>6</cp:revision>
  <dcterms:created xsi:type="dcterms:W3CDTF">2021-03-20T14:46:58Z</dcterms:created>
  <dcterms:modified xsi:type="dcterms:W3CDTF">2021-03-21T21:16:38Z</dcterms:modified>
</cp:coreProperties>
</file>