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821E-B68E-484F-AF3A-5924D23B438C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AA0A9-B29E-4779-A079-2986915BA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, not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3168352" cy="54868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No, not one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6984776" cy="504056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There’s not a friend like the lowly Jesus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not one! No, not one!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None else could heal all our soul’s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diseases, 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not one! No, not one!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 knows all about our </a:t>
            </a:r>
            <a:r>
              <a:rPr lang="en-US" sz="1800" b="1" dirty="0" smtClean="0">
                <a:solidFill>
                  <a:srgbClr val="FF0000"/>
                </a:solidFill>
              </a:rPr>
              <a:t>struggles, He </a:t>
            </a:r>
            <a:r>
              <a:rPr lang="en-US" sz="1800" b="1" dirty="0" smtClean="0">
                <a:solidFill>
                  <a:srgbClr val="FF0000"/>
                </a:solidFill>
              </a:rPr>
              <a:t>will guide till the day is done;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There’s not a friend like the lowly </a:t>
            </a:r>
            <a:r>
              <a:rPr lang="en-US" sz="1800" b="1" dirty="0" smtClean="0">
                <a:solidFill>
                  <a:srgbClr val="FF0000"/>
                </a:solidFill>
              </a:rPr>
              <a:t>Jesus, No</a:t>
            </a:r>
            <a:r>
              <a:rPr lang="en-US" sz="1800" b="1" dirty="0" smtClean="0">
                <a:solidFill>
                  <a:srgbClr val="FF0000"/>
                </a:solidFill>
              </a:rPr>
              <a:t>, not one! No, not one!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There’s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 an hour that He is not near 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not one! No, not one!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night so dark but His love can cheer 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not one! No, not one!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e’er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gift like the Savior given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not one! No, not one!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He refuse us a home in heaven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not one! No, not one!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159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No, not 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There's Not A Friend Like The Lowly Jesus</dc:title>
  <dc:creator>mary</dc:creator>
  <cp:lastModifiedBy>mary</cp:lastModifiedBy>
  <cp:revision>10</cp:revision>
  <dcterms:created xsi:type="dcterms:W3CDTF">2021-03-04T14:06:19Z</dcterms:created>
  <dcterms:modified xsi:type="dcterms:W3CDTF">2021-03-04T16:42:14Z</dcterms:modified>
</cp:coreProperties>
</file>