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8800-4177-44A5-8373-440FACBF81DD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7397-6C27-47A9-8B1A-71675210F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8800-4177-44A5-8373-440FACBF81DD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7397-6C27-47A9-8B1A-71675210F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8800-4177-44A5-8373-440FACBF81DD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7397-6C27-47A9-8B1A-71675210F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8800-4177-44A5-8373-440FACBF81DD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7397-6C27-47A9-8B1A-71675210F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8800-4177-44A5-8373-440FACBF81DD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7397-6C27-47A9-8B1A-71675210F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8800-4177-44A5-8373-440FACBF81DD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7397-6C27-47A9-8B1A-71675210F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8800-4177-44A5-8373-440FACBF81DD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7397-6C27-47A9-8B1A-71675210F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8800-4177-44A5-8373-440FACBF81DD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7397-6C27-47A9-8B1A-71675210F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8800-4177-44A5-8373-440FACBF81DD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7397-6C27-47A9-8B1A-71675210F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8800-4177-44A5-8373-440FACBF81DD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7397-6C27-47A9-8B1A-71675210F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8800-4177-44A5-8373-440FACBF81DD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E7397-6C27-47A9-8B1A-71675210F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88800-4177-44A5-8373-440FACBF81DD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E7397-6C27-47A9-8B1A-71675210F5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Not A Friend Like The Lowly Jesus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 Hay Cual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4104456" cy="3624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No </a:t>
            </a:r>
            <a:r>
              <a:rPr lang="en-US" b="1" dirty="0"/>
              <a:t>Hay </a:t>
            </a:r>
            <a:r>
              <a:rPr lang="en-US" b="1" dirty="0" err="1"/>
              <a:t>Cual</a:t>
            </a:r>
            <a:r>
              <a:rPr lang="en-US" b="1" dirty="0"/>
              <a:t> Jesus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6192688" cy="597666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No hay cual Jesús otro fiel amigo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hay, no lo hay;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Otro que pueda salvar las almas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hay, no lo hay.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Conoce todas nuestras luchas</a:t>
            </a:r>
            <a:r>
              <a:rPr lang="es-ES" sz="1800" b="1" dirty="0" smtClean="0">
                <a:solidFill>
                  <a:srgbClr val="FF0000"/>
                </a:solidFill>
              </a:rPr>
              <a:t>, Y </a:t>
            </a:r>
            <a:r>
              <a:rPr lang="es-ES" sz="1800" b="1" dirty="0" smtClean="0">
                <a:solidFill>
                  <a:srgbClr val="FF0000"/>
                </a:solidFill>
              </a:rPr>
              <a:t>sólo Él nos sostendrá;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No hay cual Jesús otro fiel amigo</a:t>
            </a:r>
            <a:r>
              <a:rPr lang="es-ES" sz="1800" b="1" dirty="0" smtClean="0">
                <a:solidFill>
                  <a:srgbClr val="FF0000"/>
                </a:solidFill>
              </a:rPr>
              <a:t>, No </a:t>
            </a:r>
            <a:r>
              <a:rPr lang="es-ES" sz="1800" b="1" dirty="0" smtClean="0">
                <a:solidFill>
                  <a:srgbClr val="FF0000"/>
                </a:solidFill>
              </a:rPr>
              <a:t>lo hay, no lo hay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No hay otro amigo tan santo y digno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hay, no lo hay;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Pero a la vez es humilde y tierno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Otro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hay cual Jesús.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No hay un instante que nos olvide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hay, no lo hay;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hay noche oscura que no nos cuide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hay, no lo hay.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¿Cuándo es infiel el pastor divino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?, Ni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 vez, ni una vez;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Cuándo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rechaza a los pecadores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?, Ni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 vez, ni una vez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dádiva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Cristo? No la hay, no la hay.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prometido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conmigo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fin,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fin.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194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No Hay Cual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No Hay Cual Jesus </dc:title>
  <dc:creator>mary</dc:creator>
  <cp:lastModifiedBy>mary</cp:lastModifiedBy>
  <cp:revision>7</cp:revision>
  <dcterms:created xsi:type="dcterms:W3CDTF">2021-03-04T14:07:16Z</dcterms:created>
  <dcterms:modified xsi:type="dcterms:W3CDTF">2021-03-04T16:51:36Z</dcterms:modified>
</cp:coreProperties>
</file>