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23A0-9E00-4C3E-906B-73F0FDA15638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C0EE-9D0A-444A-A8C0-E071E78537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23A0-9E00-4C3E-906B-73F0FDA15638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C0EE-9D0A-444A-A8C0-E071E78537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23A0-9E00-4C3E-906B-73F0FDA15638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C0EE-9D0A-444A-A8C0-E071E78537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23A0-9E00-4C3E-906B-73F0FDA15638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C0EE-9D0A-444A-A8C0-E071E78537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23A0-9E00-4C3E-906B-73F0FDA15638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C0EE-9D0A-444A-A8C0-E071E78537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23A0-9E00-4C3E-906B-73F0FDA15638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C0EE-9D0A-444A-A8C0-E071E78537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23A0-9E00-4C3E-906B-73F0FDA15638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C0EE-9D0A-444A-A8C0-E071E78537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23A0-9E00-4C3E-906B-73F0FDA15638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C0EE-9D0A-444A-A8C0-E071E78537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23A0-9E00-4C3E-906B-73F0FDA15638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C0EE-9D0A-444A-A8C0-E071E78537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23A0-9E00-4C3E-906B-73F0FDA15638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C0EE-9D0A-444A-A8C0-E071E78537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23A0-9E00-4C3E-906B-73F0FDA15638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C0EE-9D0A-444A-A8C0-E071E78537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F23A0-9E00-4C3E-906B-73F0FDA15638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EC0EE-9D0A-444A-A8C0-E071E78537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Peace I Give Unto You.jpg"/>
          <p:cNvPicPr>
            <a:picLocks noChangeAspect="1"/>
          </p:cNvPicPr>
          <p:nvPr userDrawn="1"/>
        </p:nvPicPr>
        <p:blipFill>
          <a:blip r:embed="rId14" cstate="print">
            <a:lum bright="2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Paz Te Doy A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9"/>
            <a:ext cx="4176464" cy="43204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Mi </a:t>
            </a:r>
            <a:r>
              <a:rPr lang="es-ES" b="1" dirty="0"/>
              <a:t>Paz Te Doy A Ti</a:t>
            </a:r>
            <a:br>
              <a:rPr lang="es-E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4176464" cy="4896544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paz te doy a ti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la paz que el mundo no da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la paz que el mundo no entiende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ti, recíbela,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paz te doy a ti.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paz te doy a ti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la paz que el mundo no da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la paz que el mundo no entiende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ti, recíbela,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paz te doy a ti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ti, recíbela,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paz te doy a ti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Mi Paz Te Doy A Ti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 Paz Te Doy A Ti </dc:title>
  <dc:creator>mary</dc:creator>
  <cp:lastModifiedBy>mary</cp:lastModifiedBy>
  <cp:revision>6</cp:revision>
  <dcterms:created xsi:type="dcterms:W3CDTF">2021-03-08T15:48:56Z</dcterms:created>
  <dcterms:modified xsi:type="dcterms:W3CDTF">2021-03-08T17:26:57Z</dcterms:modified>
</cp:coreProperties>
</file>