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9E59-4D57-4D34-87C0-3242074B8FB5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84A26-6B19-4103-9D58-3C17155FC0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u Đến Theo Giê-x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4968552" cy="432048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/>
              <a:t>Mau </a:t>
            </a:r>
            <a:r>
              <a:rPr lang="en-US" b="1" dirty="0" err="1" smtClean="0"/>
              <a:t>Đến</a:t>
            </a:r>
            <a:r>
              <a:rPr lang="en-US" b="1" dirty="0" smtClean="0"/>
              <a:t> Theo </a:t>
            </a:r>
            <a:r>
              <a:rPr lang="en-US" b="1" dirty="0" err="1" smtClean="0"/>
              <a:t>Giê-xu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568863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Mau đến theo Giê-xu sao trễ nải hoài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lời Kinh Thánh Chúa luôn luôn khuyên nài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Giê-xu đương diện cùng ta chính hôm nay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Dịu dàng gọi, “Con đến đây!”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Giê-xu đã cứu chúng ta vui mừng thay!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Nay ta nhóm hớn hở âu ca một bài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Khi Chúa trở lại bọn ta nhóm quanh Ngài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Cùng Giê-xu sung sướng hoài.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Xưa Chúa ta truyền “Đừng ngăn trở nhi đồng.”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Vậy mọi người nên khá reo vui một lòng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Chúa nay là phần tinh tuyển lâu dài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Đừng còn hẹn nay hứa mai.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Nên nhớ luôn rằng Ngài đang ở với mình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Mạng lịnh Chân Chúa chúng ta vui tuân hành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khá nghe lời Ngài văng vẳng đang còn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“Này, lại đây mau, các con!”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Mau Đến Theo Giê-xu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Den theo Jesus </dc:title>
  <dc:creator>mary</dc:creator>
  <cp:lastModifiedBy>mary</cp:lastModifiedBy>
  <cp:revision>7</cp:revision>
  <dcterms:created xsi:type="dcterms:W3CDTF">2021-03-12T16:14:43Z</dcterms:created>
  <dcterms:modified xsi:type="dcterms:W3CDTF">2021-03-12T18:57:41Z</dcterms:modified>
</cp:coreProperties>
</file>