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A470C-DB24-495E-BF57-986FC205BC99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B8B0D-4585-41D9-A1A6-1E9ED42C0B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 S'ore bi Jesu Onire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5256584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/>
              <a:t>S'ore</a:t>
            </a:r>
            <a:r>
              <a:rPr lang="en-US" b="1" dirty="0"/>
              <a:t> bi </a:t>
            </a:r>
            <a:r>
              <a:rPr lang="en-US" b="1" dirty="0" err="1"/>
              <a:t>Jesu</a:t>
            </a:r>
            <a:r>
              <a:rPr lang="en-US" b="1" dirty="0"/>
              <a:t> </a:t>
            </a:r>
            <a:r>
              <a:rPr lang="en-US" b="1" dirty="0" err="1"/>
              <a:t>Onirele</a:t>
            </a:r>
            <a:r>
              <a:rPr lang="en-US" b="1" dirty="0"/>
              <a:t> 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5472608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s'ore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onirele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 ore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onisegun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w’ese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 ore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mo </a:t>
            </a:r>
            <a:r>
              <a:rPr lang="en-US" sz="1800" b="1" dirty="0" err="1" smtClean="0">
                <a:solidFill>
                  <a:srgbClr val="FF0000"/>
                </a:solidFill>
              </a:rPr>
              <a:t>gbogbo</a:t>
            </a:r>
            <a:r>
              <a:rPr lang="en-US" sz="1800" b="1" dirty="0" smtClean="0">
                <a:solidFill>
                  <a:srgbClr val="FF0000"/>
                </a:solidFill>
              </a:rPr>
              <a:t> ‘</a:t>
            </a:r>
            <a:r>
              <a:rPr lang="en-US" sz="1800" b="1" dirty="0" err="1" smtClean="0">
                <a:solidFill>
                  <a:srgbClr val="FF0000"/>
                </a:solidFill>
              </a:rPr>
              <a:t>jakadi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Y’o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ran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lowo</a:t>
            </a:r>
            <a:r>
              <a:rPr lang="en-US" sz="1800" b="1" dirty="0" smtClean="0">
                <a:solidFill>
                  <a:srgbClr val="FF0000"/>
                </a:solidFill>
              </a:rPr>
              <a:t> de </a:t>
            </a:r>
            <a:r>
              <a:rPr lang="en-US" sz="1800" b="1" dirty="0" err="1" smtClean="0">
                <a:solidFill>
                  <a:srgbClr val="FF0000"/>
                </a:solidFill>
              </a:rPr>
              <a:t>opin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s’ ore bi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onirele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s’ ore bi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Re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2.Kos’ ore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 ore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s’ ore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n’irele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 ore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3.Ko s’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 ore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 ore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 ore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153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Ko S'ore bi Jesu Onirele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Ko S'ore bi Jesu Onirele  </dc:title>
  <dc:creator>mary</dc:creator>
  <cp:lastModifiedBy>mary</cp:lastModifiedBy>
  <cp:revision>5</cp:revision>
  <dcterms:created xsi:type="dcterms:W3CDTF">2021-03-05T14:10:33Z</dcterms:created>
  <dcterms:modified xsi:type="dcterms:W3CDTF">2021-03-06T16:34:49Z</dcterms:modified>
</cp:coreProperties>
</file>