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20ECD-E1CF-4A0F-B609-968A5FCF4766}" type="datetimeFigureOut">
              <a:rPr lang="en-US" smtClean="0"/>
              <a:pPr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6E68D-AA83-4AF3-B01E-B4BDC60870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영원하신 기업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u bagianku aba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Kau</a:t>
            </a:r>
            <a:r>
              <a:rPr lang="en-US" b="1" dirty="0" smtClean="0"/>
              <a:t> </a:t>
            </a:r>
            <a:r>
              <a:rPr lang="en-US" b="1" dirty="0" err="1" smtClean="0"/>
              <a:t>bagianku</a:t>
            </a:r>
            <a:r>
              <a:rPr lang="en-US" b="1" dirty="0" smtClean="0"/>
              <a:t> </a:t>
            </a:r>
            <a:r>
              <a:rPr lang="en-US" b="1" dirty="0" err="1" smtClean="0"/>
              <a:t>abadi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616624" cy="568863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1.Kau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melebihi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s’galanya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menuntunku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menuntunku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2.Kerinduan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3.Bimbing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Kau bagianku abadi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 bagianku abadi</dc:title>
  <dc:creator>mary</dc:creator>
  <cp:lastModifiedBy>mary</cp:lastModifiedBy>
  <cp:revision>7</cp:revision>
  <dcterms:created xsi:type="dcterms:W3CDTF">2021-03-24T15:46:39Z</dcterms:created>
  <dcterms:modified xsi:type="dcterms:W3CDTF">2021-03-24T18:00:42Z</dcterms:modified>
</cp:coreProperties>
</file>