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62DF-0728-4EE4-8E80-63836DF1F4B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934B-E749-42F9-B997-B54C68A4B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62DF-0728-4EE4-8E80-63836DF1F4B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934B-E749-42F9-B997-B54C68A4B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62DF-0728-4EE4-8E80-63836DF1F4B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934B-E749-42F9-B997-B54C68A4B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62DF-0728-4EE4-8E80-63836DF1F4B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934B-E749-42F9-B997-B54C68A4B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62DF-0728-4EE4-8E80-63836DF1F4B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934B-E749-42F9-B997-B54C68A4B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62DF-0728-4EE4-8E80-63836DF1F4B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934B-E749-42F9-B997-B54C68A4B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62DF-0728-4EE4-8E80-63836DF1F4B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934B-E749-42F9-B997-B54C68A4B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62DF-0728-4EE4-8E80-63836DF1F4B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934B-E749-42F9-B997-B54C68A4B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62DF-0728-4EE4-8E80-63836DF1F4B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934B-E749-42F9-B997-B54C68A4B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62DF-0728-4EE4-8E80-63836DF1F4B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934B-E749-42F9-B997-B54C68A4B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C62DF-0728-4EE4-8E80-63836DF1F4B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B934B-E749-42F9-B997-B54C68A4B5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C62DF-0728-4EE4-8E80-63836DF1F4B0}" type="datetimeFigureOut">
              <a:rPr lang="en-US" smtClean="0"/>
              <a:pPr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B934B-E749-42F9-B997-B54C68A4B5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tudo pag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032448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</a:t>
            </a:r>
            <a:r>
              <a:rPr lang="en-US" b="1" dirty="0" err="1" smtClean="0"/>
              <a:t>tudo</a:t>
            </a:r>
            <a:r>
              <a:rPr lang="en-US" b="1" dirty="0" smtClean="0"/>
              <a:t> </a:t>
            </a:r>
            <a:r>
              <a:rPr lang="en-US" b="1" dirty="0" err="1" smtClean="0"/>
              <a:t>pagou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5760640" cy="446449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Jesus, a doce voz, Ouvi, eu, pecador.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Aceitei, de coração, Jesus, meu Salvador.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Refrão: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Meu pecado, sim, Já na cruz pagou,</a:t>
            </a:r>
          </a:p>
          <a:p>
            <a:pPr algn="l"/>
            <a:r>
              <a:rPr lang="pt-BR" b="1" dirty="0" smtClean="0">
                <a:solidFill>
                  <a:srgbClr val="FF0000"/>
                </a:solidFill>
              </a:rPr>
              <a:t>E por graça sem igual, Jesus me resgatou.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Retidão em mim não há, Por graça salvo sou.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Jesus sou devedor, Pois já me perdoou.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Jesus eu gozo paz, E tenho Seu favor.</a:t>
            </a: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aqui me faltará, Se estou junto ao Senhor.</a:t>
            </a:r>
          </a:p>
          <a:p>
            <a:pPr algn="l"/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91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tudo pagou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tudo pagou</dc:title>
  <dc:creator>mary</dc:creator>
  <cp:lastModifiedBy>mary</cp:lastModifiedBy>
  <cp:revision>5</cp:revision>
  <dcterms:created xsi:type="dcterms:W3CDTF">2021-03-15T15:56:04Z</dcterms:created>
  <dcterms:modified xsi:type="dcterms:W3CDTF">2021-03-15T19:33:37Z</dcterms:modified>
</cp:coreProperties>
</file>