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7134-D915-4843-AC08-759FEAE83087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C619-5BFC-4A67-BE66-811F42F27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7134-D915-4843-AC08-759FEAE83087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C619-5BFC-4A67-BE66-811F42F27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7134-D915-4843-AC08-759FEAE83087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C619-5BFC-4A67-BE66-811F42F27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7134-D915-4843-AC08-759FEAE83087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C619-5BFC-4A67-BE66-811F42F27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7134-D915-4843-AC08-759FEAE83087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C619-5BFC-4A67-BE66-811F42F27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7134-D915-4843-AC08-759FEAE83087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C619-5BFC-4A67-BE66-811F42F27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7134-D915-4843-AC08-759FEAE83087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C619-5BFC-4A67-BE66-811F42F27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7134-D915-4843-AC08-759FEAE83087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C619-5BFC-4A67-BE66-811F42F27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7134-D915-4843-AC08-759FEAE83087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C619-5BFC-4A67-BE66-811F42F27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7134-D915-4843-AC08-759FEAE83087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C619-5BFC-4A67-BE66-811F42F27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D7134-D915-4843-AC08-759FEAE83087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BC619-5BFC-4A67-BE66-811F42F27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CD7134-D915-4843-AC08-759FEAE83087}" type="datetimeFigureOut">
              <a:rPr lang="en-US" smtClean="0"/>
              <a:pPr/>
              <a:t>6/16/2022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BC619-5BFC-4A67-BE66-811F42F2726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 Paid It All 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 Mhlawul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188640"/>
            <a:ext cx="3384376" cy="5784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 err="1"/>
              <a:t>Mhlawuli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196752"/>
            <a:ext cx="4248472" cy="4680520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uMsindisi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u the, Aw’ 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amandla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Linda 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khuleke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Letha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konke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Jesu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Mhlauli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phiwe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nguWe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Izono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zi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susiwe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Zenziwa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zamhlophe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Nkosi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bonile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AwAkho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amandla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Aguqul’isoni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Nenhliziyo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embi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nakulunga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Okwomusa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wAkho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Ngogeza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izono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Ngegazi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leWundlu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Phambili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kweNkosi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zozincengela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kubeke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konke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Enyaweni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zAkhe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55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Jesu Mhlawuli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JESU mhlauli </dc:title>
  <dc:creator>mary</dc:creator>
  <cp:lastModifiedBy>mary</cp:lastModifiedBy>
  <cp:revision>9</cp:revision>
  <dcterms:created xsi:type="dcterms:W3CDTF">2022-06-15T21:01:43Z</dcterms:created>
  <dcterms:modified xsi:type="dcterms:W3CDTF">2022-06-16T16:19:50Z</dcterms:modified>
</cp:coreProperties>
</file>