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6038F-0ED2-421B-8AAD-A6E5E4D0C090}" type="datetimeFigureOut">
              <a:rPr lang="en-US" smtClean="0"/>
              <a:pPr/>
              <a:t>3/3/2021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8028D-DE9D-48C7-BF36-86DFB7C76E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er am Kreuz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616624" cy="38985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Hier</a:t>
            </a:r>
            <a:r>
              <a:rPr lang="en-US" b="1" dirty="0" smtClean="0"/>
              <a:t> </a:t>
            </a:r>
            <a:r>
              <a:rPr lang="en-US" b="1" dirty="0"/>
              <a:t>am </a:t>
            </a:r>
            <a:r>
              <a:rPr lang="en-US" b="1" dirty="0" err="1" smtClean="0"/>
              <a:t>Kreuz</a:t>
            </a:r>
            <a:r>
              <a:rPr lang="en-US" b="1" dirty="0" smtClean="0"/>
              <a:t> by </a:t>
            </a:r>
            <a:r>
              <a:rPr lang="en-US" b="1" dirty="0" err="1" smtClean="0"/>
              <a:t>Hillsong</a:t>
            </a: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6984776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Du erforscht mich, kennst meinen Weg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Auch wenn ich versage weiß ich Du liebst mich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Deine Nähe umhüllt mich ganz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jeder Stunde weiß ich Du liebst mich,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Weiß ich: Du liebst mich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Hier am Kreuz knie ich vor Dir  Dein Blut floss hier wegen mir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Keiner liebt mich so wie Du  Weil Du auferstanden bist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Und Deine Herrlichkeit hier ist  Trennt mich nichts mehr von Dir, Herr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Du beschützt mich auf meinem Weg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Du mir aufhilfst, weiß ich Du liebst mich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brachst den Bann Machtest mich frei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Du riefst: Es ist vollbracht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dieses Leben zu Ende ist  Und Du vor mir stehst 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Weiß ich Du liebst mich  Weiß ich Du liebst mich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Hier am Kreuz by Hillsong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am Kreuz</dc:title>
  <dc:creator>mary</dc:creator>
  <cp:lastModifiedBy>mary</cp:lastModifiedBy>
  <cp:revision>7</cp:revision>
  <dcterms:created xsi:type="dcterms:W3CDTF">2021-03-02T16:28:39Z</dcterms:created>
  <dcterms:modified xsi:type="dcterms:W3CDTF">2021-03-03T15:56:09Z</dcterms:modified>
</cp:coreProperties>
</file>