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8" d="100"/>
          <a:sy n="68" d="100"/>
        </p:scale>
        <p:origin x="-17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DD108-5B60-4604-B344-A8F6CCDBC31B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51FB-55F6-42F1-BCDC-A6994034CA5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영원하신 기업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r, mein Heiland und mein Hi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"/>
            <a:ext cx="7488832" cy="404664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Herr</a:t>
            </a:r>
            <a:r>
              <a:rPr lang="de-DE" b="1" dirty="0"/>
              <a:t>, mein Heiland und mein Hirte</a:t>
            </a:r>
            <a:r>
              <a:rPr lang="de-DE" dirty="0"/>
              <a:t/>
            </a:r>
            <a:br>
              <a:rPr lang="de-DE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3384376" cy="6309320"/>
          </a:xfrm>
        </p:spPr>
        <p:txBody>
          <a:bodyPr>
            <a:noAutofit/>
          </a:bodyPr>
          <a:lstStyle/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mein Heiland und mein Hirte,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des Lebens Bahn mir brach.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bin Dein von ganzem Herzen,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nur will ich folgen nach!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nach! Dir nach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Dir nach! Dir nach!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 Dein von ganzem Herzen,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nur will ich folgen nach!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 meine Sonn' in Freuden,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mein Trost in Ungemach;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 ich Deines Fußes Spuren,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da, will ich folgen nach!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nach! Dir nach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Dir nach! Dir nach!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Seh 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Deines Fußes Spuren,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da will ich folgen nach!</a:t>
            </a:r>
          </a:p>
          <a:p>
            <a:pPr algn="l"/>
            <a:endParaRPr lang="de-DE" sz="15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 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durch dies Erdentale,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halt mein Herze treu und wach,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Du kommst, dann hin zum Throne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laß mich froh Dir folgen nach!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nach! Dir nach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nach! Dir nach!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Durch </a:t>
            </a:r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Schmach zur Ehrenkrone,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Herr, Dir will ich folgen nach!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164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Herr, mein Heiland und mein Hirte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Herr, mein Heiland und mein Hirte </dc:title>
  <dc:creator>mary</dc:creator>
  <cp:lastModifiedBy>mary</cp:lastModifiedBy>
  <cp:revision>8</cp:revision>
  <dcterms:created xsi:type="dcterms:W3CDTF">2021-03-24T15:10:46Z</dcterms:created>
  <dcterms:modified xsi:type="dcterms:W3CDTF">2021-03-25T19:00:38Z</dcterms:modified>
</cp:coreProperties>
</file>