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F4B81-3FDB-4D58-8546-BF2AE3639273}" type="datetimeFigureOut">
              <a:rPr lang="en-US" smtClean="0"/>
              <a:t>3/7/2021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EC957-C796-4D66-A240-C08A61CAD0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kuna hama kupinda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976664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Hakuna</a:t>
            </a:r>
            <a:r>
              <a:rPr lang="en-US" b="1" dirty="0" smtClean="0"/>
              <a:t> </a:t>
            </a:r>
            <a:r>
              <a:rPr lang="en-US" b="1" dirty="0" err="1" smtClean="0"/>
              <a:t>hama</a:t>
            </a:r>
            <a:r>
              <a:rPr lang="en-US" b="1" dirty="0" smtClean="0"/>
              <a:t> </a:t>
            </a:r>
            <a:r>
              <a:rPr lang="en-US" b="1" dirty="0" err="1" smtClean="0"/>
              <a:t>kupinda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5616624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1.Hakuna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hakuchina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hakuchina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Korus: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ndiye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shamwari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yedu</a:t>
            </a:r>
            <a:r>
              <a:rPr lang="en-US" sz="1800" b="1" dirty="0" smtClean="0">
                <a:solidFill>
                  <a:srgbClr val="FF0000"/>
                </a:solidFill>
              </a:rPr>
              <a:t>,  </a:t>
            </a:r>
            <a:r>
              <a:rPr lang="en-US" sz="1800" b="1" dirty="0" err="1" smtClean="0">
                <a:solidFill>
                  <a:srgbClr val="FF0000"/>
                </a:solidFill>
              </a:rPr>
              <a:t>Anonatsa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kutungamira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Hakuna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kupinda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Hakunaba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hakuchina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hakuchina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mununudziri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hakuchina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chikuru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hakuchina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hakuchina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tisingaonwi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hakuchina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nzvimbo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asingazivi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hakuchina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98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Hakuna hama kupinda Jesu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Hakuna hama kupinda Jesu</dc:title>
  <dc:creator>mary</dc:creator>
  <cp:lastModifiedBy>mary</cp:lastModifiedBy>
  <cp:revision>4</cp:revision>
  <dcterms:created xsi:type="dcterms:W3CDTF">2021-03-07T16:02:36Z</dcterms:created>
  <dcterms:modified xsi:type="dcterms:W3CDTF">2021-03-08T00:46:20Z</dcterms:modified>
</cp:coreProperties>
</file>