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F3BBF-FE4D-482D-81F1-A81C70C65289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7E66B-DD85-4B3A-A836-8193AF8F8B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kuna Rafiki Kam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72608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Hakuna</a:t>
            </a:r>
            <a:r>
              <a:rPr lang="en-US" b="1" dirty="0" smtClean="0"/>
              <a:t> </a:t>
            </a:r>
            <a:r>
              <a:rPr lang="en-US" b="1" dirty="0" err="1"/>
              <a:t>Rafiki</a:t>
            </a:r>
            <a:r>
              <a:rPr lang="en-US" b="1" dirty="0"/>
              <a:t> Kama </a:t>
            </a:r>
            <a:r>
              <a:rPr lang="en-US" b="1" dirty="0" err="1"/>
              <a:t>Yesu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544616" cy="54726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rafiki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ajua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shida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zetu</a:t>
            </a:r>
            <a:r>
              <a:rPr lang="en-US" sz="2000" b="1" dirty="0" smtClean="0">
                <a:solidFill>
                  <a:srgbClr val="FF0000"/>
                </a:solidFill>
              </a:rPr>
              <a:t>;  </a:t>
            </a:r>
            <a:r>
              <a:rPr lang="en-US" sz="2000" b="1" dirty="0" err="1" smtClean="0">
                <a:solidFill>
                  <a:srgbClr val="FF0000"/>
                </a:solidFill>
              </a:rPr>
              <a:t>Daima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ataongoza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Hakuna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rafiki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Hakuna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hakuna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kututenga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Aliyesahauliwa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Mkosaji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asiyempenda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Kipawa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Ambaye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atanyimwa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92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Hakuna Rafiki Kama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Hakuna Rafiki Kama Yesu </dc:title>
  <dc:creator>mary</dc:creator>
  <cp:lastModifiedBy>mary</cp:lastModifiedBy>
  <cp:revision>6</cp:revision>
  <dcterms:created xsi:type="dcterms:W3CDTF">2021-03-04T14:15:06Z</dcterms:created>
  <dcterms:modified xsi:type="dcterms:W3CDTF">2021-03-05T15:38:42Z</dcterms:modified>
</cp:coreProperties>
</file>