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71481-DFAB-48B4-B4A5-F63F37A76907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B2475-0BC1-4667-8C78-AA48ADA0B8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Mari Semb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/>
              <a:t>Mari </a:t>
            </a:r>
            <a:r>
              <a:rPr lang="en-US" b="1" dirty="0" err="1"/>
              <a:t>Sembah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176464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mujizat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memisahkan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PengasuhanMu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menyatakannya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bertetesan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mahlukMu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93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Mari Sembah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 Mari Sembah </dc:title>
  <dc:creator>mary</dc:creator>
  <cp:lastModifiedBy>mary</cp:lastModifiedBy>
  <cp:revision>5</cp:revision>
  <dcterms:created xsi:type="dcterms:W3CDTF">2021-03-26T16:26:22Z</dcterms:created>
  <dcterms:modified xsi:type="dcterms:W3CDTF">2021-03-26T17:57:56Z</dcterms:modified>
</cp:coreProperties>
</file>