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EADA-1CD5-43CD-A9BA-46A9B9D18267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3137-DFCF-4478-B73A-CCBCAEFC1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EADA-1CD5-43CD-A9BA-46A9B9D18267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3137-DFCF-4478-B73A-CCBCAEFC1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EADA-1CD5-43CD-A9BA-46A9B9D18267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3137-DFCF-4478-B73A-CCBCAEFC1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EADA-1CD5-43CD-A9BA-46A9B9D18267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3137-DFCF-4478-B73A-CCBCAEFC1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EADA-1CD5-43CD-A9BA-46A9B9D18267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3137-DFCF-4478-B73A-CCBCAEFC1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EADA-1CD5-43CD-A9BA-46A9B9D18267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3137-DFCF-4478-B73A-CCBCAEFC1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EADA-1CD5-43CD-A9BA-46A9B9D18267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3137-DFCF-4478-B73A-CCBCAEFC1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EADA-1CD5-43CD-A9BA-46A9B9D18267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3137-DFCF-4478-B73A-CCBCAEFC1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EADA-1CD5-43CD-A9BA-46A9B9D18267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3137-DFCF-4478-B73A-CCBCAEFC1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EADA-1CD5-43CD-A9BA-46A9B9D18267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3137-DFCF-4478-B73A-CCBCAEFC1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EADA-1CD5-43CD-A9BA-46A9B9D18267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3137-DFCF-4478-B73A-CCBCAEFC1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5EADA-1CD5-43CD-A9BA-46A9B9D18267}" type="datetimeFigureOut">
              <a:rPr lang="en-US" smtClean="0"/>
              <a:pPr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93137-DFCF-4478-B73A-CCBCAEFC1A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tiri na murata ta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472608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pl-PL" dirty="0" smtClean="0"/>
              <a:t> </a:t>
            </a:r>
            <a:r>
              <a:rPr lang="pl-PL" b="1" dirty="0" smtClean="0"/>
              <a:t>Gutiri na murata ta Jesu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5112568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Ungihonia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nioi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Mathina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maitu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Niaritutongoragia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Gutiri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murata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Gutiri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umwe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muthingu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mwinyihia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muhoreri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ungithira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wanatigwo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mwihia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wanaregwo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84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Gutiri na murata ta Jesu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 Ha A Teng</dc:title>
  <dc:creator>mary</dc:creator>
  <cp:lastModifiedBy>mary</cp:lastModifiedBy>
  <cp:revision>6</cp:revision>
  <dcterms:created xsi:type="dcterms:W3CDTF">2021-03-05T14:25:20Z</dcterms:created>
  <dcterms:modified xsi:type="dcterms:W3CDTF">2021-03-08T01:09:52Z</dcterms:modified>
</cp:coreProperties>
</file>