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533B2-A337-4764-A850-1C51C0867D73}" type="datetimeFigureOut">
              <a:rPr lang="en-US" smtClean="0"/>
              <a:pPr/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D3D48-336D-4830-B2BB-1F0B69590F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533B2-A337-4764-A850-1C51C0867D73}" type="datetimeFigureOut">
              <a:rPr lang="en-US" smtClean="0"/>
              <a:pPr/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D3D48-336D-4830-B2BB-1F0B69590F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533B2-A337-4764-A850-1C51C0867D73}" type="datetimeFigureOut">
              <a:rPr lang="en-US" smtClean="0"/>
              <a:pPr/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D3D48-336D-4830-B2BB-1F0B69590F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533B2-A337-4764-A850-1C51C0867D73}" type="datetimeFigureOut">
              <a:rPr lang="en-US" smtClean="0"/>
              <a:pPr/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D3D48-336D-4830-B2BB-1F0B69590F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533B2-A337-4764-A850-1C51C0867D73}" type="datetimeFigureOut">
              <a:rPr lang="en-US" smtClean="0"/>
              <a:pPr/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D3D48-336D-4830-B2BB-1F0B69590F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533B2-A337-4764-A850-1C51C0867D73}" type="datetimeFigureOut">
              <a:rPr lang="en-US" smtClean="0"/>
              <a:pPr/>
              <a:t>3/1/2021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D3D48-336D-4830-B2BB-1F0B69590F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533B2-A337-4764-A850-1C51C0867D73}" type="datetimeFigureOut">
              <a:rPr lang="en-US" smtClean="0"/>
              <a:pPr/>
              <a:t>3/1/2021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D3D48-336D-4830-B2BB-1F0B69590F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533B2-A337-4764-A850-1C51C0867D73}" type="datetimeFigureOut">
              <a:rPr lang="en-US" smtClean="0"/>
              <a:pPr/>
              <a:t>3/1/2021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D3D48-336D-4830-B2BB-1F0B69590F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533B2-A337-4764-A850-1C51C0867D73}" type="datetimeFigureOut">
              <a:rPr lang="en-US" smtClean="0"/>
              <a:pPr/>
              <a:t>3/1/2021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D3D48-336D-4830-B2BB-1F0B69590F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533B2-A337-4764-A850-1C51C0867D73}" type="datetimeFigureOut">
              <a:rPr lang="en-US" smtClean="0"/>
              <a:pPr/>
              <a:t>3/1/2021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D3D48-336D-4830-B2BB-1F0B69590F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533B2-A337-4764-A850-1C51C0867D73}" type="datetimeFigureOut">
              <a:rPr lang="en-US" smtClean="0"/>
              <a:pPr/>
              <a:t>3/1/2021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D3D48-336D-4830-B2BB-1F0B69590F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C533B2-A337-4764-A850-1C51C0867D73}" type="datetimeFigureOut">
              <a:rPr lang="en-US" smtClean="0"/>
              <a:pPr/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D3D48-336D-4830-B2BB-1F0B69590F4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ord, Keep My Heart Always True To You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uarda, Señor, Mi Coraz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7664" y="1"/>
            <a:ext cx="5904656" cy="404664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n-US" b="1" dirty="0" err="1" smtClean="0"/>
              <a:t>Guarda</a:t>
            </a:r>
            <a:r>
              <a:rPr lang="en-US" b="1" dirty="0"/>
              <a:t>, </a:t>
            </a:r>
            <a:r>
              <a:rPr lang="en-US" b="1" dirty="0" err="1"/>
              <a:t>Señor</a:t>
            </a:r>
            <a:r>
              <a:rPr lang="en-US" b="1" dirty="0"/>
              <a:t>, Mi Corazon</a:t>
            </a:r>
            <a:r>
              <a:rPr lang="en-US" dirty="0"/>
              <a:t/>
            </a:r>
            <a:br>
              <a:rPr lang="en-US" dirty="0"/>
            </a:br>
            <a:r>
              <a:rPr lang="es-ES" dirty="0"/>
              <a:t/>
            </a:r>
            <a:br>
              <a:rPr lang="es-E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620688"/>
            <a:ext cx="4608512" cy="5616624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Guarda Señor, hoy mi corazón</a:t>
            </a: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Puro y sincero, sólo para Ti,</a:t>
            </a: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no se desvíe, que te ame a Ti,</a:t>
            </a: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que te contemple y mire sólo a </a:t>
            </a:r>
            <a:r>
              <a:rPr lang="es-E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Ti.</a:t>
            </a:r>
            <a:endParaRPr lang="es-E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es-ES" b="1" dirty="0" smtClean="0">
                <a:solidFill>
                  <a:srgbClr val="FF0000"/>
                </a:solidFill>
              </a:rPr>
              <a:t>Tu amor me atrae a consagrarme a Ti</a:t>
            </a:r>
          </a:p>
          <a:p>
            <a:pPr algn="l"/>
            <a:r>
              <a:rPr lang="es-ES" b="1" dirty="0" smtClean="0">
                <a:solidFill>
                  <a:srgbClr val="FF0000"/>
                </a:solidFill>
              </a:rPr>
              <a:t>Me has cautivado, te entrego todo a Ti</a:t>
            </a:r>
          </a:p>
          <a:p>
            <a:pPr algn="l"/>
            <a:r>
              <a:rPr lang="es-ES" b="1" dirty="0" smtClean="0">
                <a:solidFill>
                  <a:srgbClr val="FF0000"/>
                </a:solidFill>
              </a:rPr>
              <a:t>¡Qué privilegio, rendir mi ser a Ti!</a:t>
            </a:r>
          </a:p>
          <a:p>
            <a:pPr algn="l"/>
            <a:r>
              <a:rPr lang="es-ES" b="1" dirty="0" smtClean="0">
                <a:solidFill>
                  <a:srgbClr val="FF0000"/>
                </a:solidFill>
              </a:rPr>
              <a:t>Eres mi amor, Oh Señor Te amo, te amo Señor.</a:t>
            </a:r>
          </a:p>
          <a:p>
            <a:pPr algn="l"/>
            <a:endParaRPr lang="es-E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Arde, Señor, en mi corazón.</a:t>
            </a: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no se apague, mi fulgente amor.</a:t>
            </a: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más resplandezca mi amor por Ti</a:t>
            </a: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Amor tan nuevo como el día en que te conocí</a:t>
            </a:r>
          </a:p>
          <a:p>
            <a:pPr algn="l"/>
            <a:endParaRPr lang="es-E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Toma mi vida; la ofrezco a Ti</a:t>
            </a: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 mil yo tuviera, las entregaría a Ti</a:t>
            </a: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Nada retengo, pertenezco a Ti</a:t>
            </a: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 ser y futuro, Señor, son para Ti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143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Guarda, Señor, Mi Corazon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Haz mi corazón, tierno y abierto a Ti</dc:title>
  <dc:creator>mary</dc:creator>
  <cp:lastModifiedBy>mary</cp:lastModifiedBy>
  <cp:revision>7</cp:revision>
  <dcterms:created xsi:type="dcterms:W3CDTF">2021-03-01T14:41:23Z</dcterms:created>
  <dcterms:modified xsi:type="dcterms:W3CDTF">2021-03-01T17:51:33Z</dcterms:modified>
</cp:coreProperties>
</file>