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3C76C-2FBF-4211-8F13-6C1D4558819E}" type="datetimeFigureOut">
              <a:rPr lang="en-US" smtClean="0"/>
              <a:pPr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9A10D-7BA4-4574-BE80-C9C5F4DCBB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xe les yeux sur le Maî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760640" cy="476671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Fixe les yeux sur le Maître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7056784" cy="568863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écrasé, courbant la tête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nourris de tes malheurs,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 que le désespoir te guette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livrant aux pires frayeurs: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Fixe les yeux sur le </a:t>
            </a:r>
            <a:r>
              <a:rPr lang="fr-FR" sz="1800" b="1" dirty="0" smtClean="0">
                <a:solidFill>
                  <a:srgbClr val="FF0000"/>
                </a:solidFill>
              </a:rPr>
              <a:t>Maître ,  Viens </a:t>
            </a:r>
            <a:r>
              <a:rPr lang="fr-FR" sz="1800" b="1" dirty="0" smtClean="0">
                <a:solidFill>
                  <a:srgbClr val="FF0000"/>
                </a:solidFill>
              </a:rPr>
              <a:t>sur son merveilleux regard.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Et tu seras dans tout ton </a:t>
            </a:r>
            <a:r>
              <a:rPr lang="fr-FR" sz="1800" b="1" dirty="0" smtClean="0">
                <a:solidFill>
                  <a:srgbClr val="FF0000"/>
                </a:solidFill>
              </a:rPr>
              <a:t>être, Vivifié </a:t>
            </a:r>
            <a:r>
              <a:rPr lang="fr-FR" sz="1800" b="1" dirty="0" smtClean="0">
                <a:solidFill>
                  <a:srgbClr val="FF0000"/>
                </a:solidFill>
              </a:rPr>
              <a:t>et pour lui mis à part.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l’océan ta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nacelle, Se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remplit de flots écumants,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Lorsqu’autour de toi tout chancelle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Que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te manque en un instant: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cœur même devient tiède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perdant ton premier amour;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le péché caché t’obsède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tourmentant de nuit, de jour: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affaibli, tu perds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courage, Dans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service, pour Jésus;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lassé du pèlerinage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œil ne le discerne plus: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143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Fixe les yeux sur le Maître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Tournez vos yeux sur Jésus</dc:title>
  <dc:creator>mary</dc:creator>
  <cp:lastModifiedBy>mary</cp:lastModifiedBy>
  <cp:revision>9</cp:revision>
  <dcterms:created xsi:type="dcterms:W3CDTF">2021-03-20T14:57:58Z</dcterms:created>
  <dcterms:modified xsi:type="dcterms:W3CDTF">2021-03-22T18:42:42Z</dcterms:modified>
</cp:coreProperties>
</file>