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74FF7-D953-4707-8A4F-23064E12DE18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DFBF9-A2E1-40CC-B49D-421B49B9BD0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 Lord's Prayer 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der vå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60648"/>
            <a:ext cx="2232248" cy="57849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Fader </a:t>
            </a:r>
            <a:r>
              <a:rPr lang="en-US" b="1" dirty="0" err="1"/>
              <a:t>vår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80728"/>
            <a:ext cx="3816424" cy="4752528"/>
          </a:xfrm>
        </p:spPr>
        <p:txBody>
          <a:bodyPr>
            <a:noAutofit/>
          </a:bodyPr>
          <a:lstStyle/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Fader vår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som er i himmelen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ditt navn holdes hellig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ditt rike komme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din vilje skje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På jorden som i himmelen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 oss i dag vårt daglige brød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Forlat oss vår skyld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 vi òg forlater våre skyldnere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Led oss ikke inn i fristelse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 frels oss fra det onde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riket er ditt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 makten og æren i evighet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Amen.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Fader vår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Fader vår</dc:title>
  <dc:creator>mary</dc:creator>
  <cp:lastModifiedBy>mary</cp:lastModifiedBy>
  <cp:revision>5</cp:revision>
  <dcterms:created xsi:type="dcterms:W3CDTF">2021-03-29T13:34:37Z</dcterms:created>
  <dcterms:modified xsi:type="dcterms:W3CDTF">2021-03-29T17:04:10Z</dcterms:modified>
</cp:coreProperties>
</file>