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1DD50-FFA2-45D5-8A27-5F7C7380E22C}" type="datetimeFigureOut">
              <a:rPr lang="en-US" smtClean="0"/>
              <a:pPr/>
              <a:t>3/6/2021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AA30B-1481-4463-9F67-5CB07142AE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Not A Friend Like The Lowly Jesus.jpg"/>
          <p:cNvPicPr>
            <a:picLocks noChangeAspect="1"/>
          </p:cNvPicPr>
          <p:nvPr userDrawn="1"/>
        </p:nvPicPr>
        <p:blipFill>
          <a:blip r:embed="rId14" cstate="print">
            <a:lum bright="7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 kann kein Freund so wie Jesus lie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04856" cy="36004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sz="4000" b="1" dirty="0" smtClean="0"/>
              <a:t>Es </a:t>
            </a:r>
            <a:r>
              <a:rPr lang="de-DE" sz="4000" b="1" dirty="0"/>
              <a:t>kann kein Freund so wie Jesus lieben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7416824" cy="496855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Es kann kein Freund so wie Jesus lieben, keiner, nein, keiner, nein!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Niemand in Not ist so treu geblieben,keiner, nein, keiner, nein!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 kennt unsre Herzens Tiefen, leitet treulich uns aus und ein.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Es kann kein Freund so wie Jesus lieben, keiner, nein, keiner, nein!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Es ist kein Tag, wo er uns nicht nah’ ist, keiner, nein, keiner, nein!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keine Nacht, in der er nicht da ist,keiner, nein, keiner, nein!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Wer ward schon je von dem Freund verlassen? keiner, nein, keiner, nein!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sucht vergeblich sein Kleid zu fassen? keiner, nein, keiner, nein!</a:t>
            </a:r>
          </a:p>
          <a:p>
            <a:pPr algn="l"/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Gibts hier ein Glück,wie ich in ihm babe? keiner, nein, keiner, nein! 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selgere heimat und himmelsgabe, keiner, nein, keiner, nein!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Es kann kein Freund so wie Jesus lieben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Es kann kein Freund so wie Jesus lieben </dc:title>
  <dc:creator>mary</dc:creator>
  <cp:lastModifiedBy>mary</cp:lastModifiedBy>
  <cp:revision>6</cp:revision>
  <dcterms:created xsi:type="dcterms:W3CDTF">2021-03-06T14:59:23Z</dcterms:created>
  <dcterms:modified xsi:type="dcterms:W3CDTF">2021-03-06T16:46:33Z</dcterms:modified>
</cp:coreProperties>
</file>