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FFBB-5DC3-4E02-86CB-783E6DBDDEDD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CF3CB-E0AD-452E-9B1B-DC0ED5533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mbo Rine S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1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Dombo</a:t>
            </a:r>
            <a:r>
              <a:rPr lang="en-US" b="1" dirty="0" smtClean="0"/>
              <a:t> </a:t>
            </a:r>
            <a:r>
              <a:rPr lang="en-US" b="1" dirty="0" err="1" smtClean="0"/>
              <a:t>Rine</a:t>
            </a:r>
            <a:r>
              <a:rPr lang="en-US" b="1" dirty="0" smtClean="0"/>
              <a:t> </a:t>
            </a:r>
            <a:r>
              <a:rPr lang="en-US" b="1" dirty="0" err="1" smtClean="0"/>
              <a:t>Simba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760640" cy="554461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Rukariro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Rusimbire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Handidawiri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nemunhu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muzita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Korusi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Ndinomira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kunaJesu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Ndiye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dombo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nheyo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yangu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Zvimwe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ndichanyura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zvangu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awigwa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ngedima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ndogarira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Mumhepo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yesimba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ndobata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Chirangano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Nechitsidzo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cheropa’ro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Zvinondipa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rukuriro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pemadambudzo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Netsuri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ichazoridzwa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parudyi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Dombo Rine Simba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Dombo Rine Simba</dc:title>
  <dc:creator>mary</dc:creator>
  <cp:lastModifiedBy>mary</cp:lastModifiedBy>
  <cp:revision>4</cp:revision>
  <dcterms:created xsi:type="dcterms:W3CDTF">2021-03-16T16:02:53Z</dcterms:created>
  <dcterms:modified xsi:type="dcterms:W3CDTF">2021-03-16T19:15:37Z</dcterms:modified>
</cp:coreProperties>
</file>