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C112-C7EA-4CE1-A572-41E458FE189A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F609F-6747-4C67-9173-002D088844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nte da Cruz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Diante</a:t>
            </a:r>
            <a:r>
              <a:rPr lang="en-US" b="1" dirty="0" smtClean="0"/>
              <a:t> </a:t>
            </a:r>
            <a:r>
              <a:rPr lang="en-US" b="1" dirty="0" err="1" smtClean="0"/>
              <a:t>da</a:t>
            </a:r>
            <a:r>
              <a:rPr lang="en-US" b="1" dirty="0" smtClean="0"/>
              <a:t> Cruz by </a:t>
            </a:r>
            <a:r>
              <a:rPr lang="en-US" b="1" dirty="0" err="1" smtClean="0"/>
              <a:t>Hillsong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5040560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Deus me sondas Conheces-me,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Mesmo quando falho Eu sei, me amas.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Estás presente A me cercar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todo o tempo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Eu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sei, me amas Eu sei, me amas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Prostro-me diante da cruz Vejo o sangue de Jesus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Nunca houve amor assim Sobre a morte já venceu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Sua glória o céu encheu Nada irá me separar.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meu guia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Meu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protetor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mão me firma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Eu 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sei, me amas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véu rasgou O caminho abriu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consumado está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quando tudo se acabar Estarei seguro 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sei me amas Pois sei me amas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Diante da Cruz by Hillsong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Diante da Cruz by Hillsong</dc:title>
  <dc:creator>mary</dc:creator>
  <cp:lastModifiedBy>mary</cp:lastModifiedBy>
  <cp:revision>5</cp:revision>
  <dcterms:created xsi:type="dcterms:W3CDTF">2021-03-02T16:23:59Z</dcterms:created>
  <dcterms:modified xsi:type="dcterms:W3CDTF">2021-03-02T19:47:27Z</dcterms:modified>
</cp:coreProperties>
</file>