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94B07-5AB9-4468-8222-610E156E7897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FDA47-3BE6-4FFD-9ACD-40AEC71BC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en Morning Gilds the Ski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l alba al despu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476672"/>
            <a:ext cx="4896544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Del </a:t>
            </a:r>
            <a:r>
              <a:rPr lang="en-US" b="1" dirty="0"/>
              <a:t>alba al </a:t>
            </a:r>
            <a:r>
              <a:rPr lang="en-US" b="1" dirty="0" err="1"/>
              <a:t>despuntar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72816"/>
            <a:ext cx="6552728" cy="4608512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1.Del alba al despuntar,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alma, con afán,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Bendice al buen Jesús,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luego al emprender,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esfera del deber,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¡Bendice al buen Jesús!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2.En calma y dulce paz,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plácido solaz,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¡Bendice al buen Jesús!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tiempo de aflicción,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ruda tentación,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¡Bendice al buen Jesús!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atribulado estás,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consuelo en Él tendrás;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¡Bendice al buen Jesús!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este mundo cruel,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Seguro amparo es Él,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¡Bendice al buen Jesús!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4.De Él marchado en pos,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hacia el Edén de Dios,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Bendigo al buen Jesús,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eternal mansión,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alma y corazón,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bendeciré a Jesús.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125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Del alba al despuntar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Del alba al despuntar </dc:title>
  <dc:creator>mary</dc:creator>
  <cp:lastModifiedBy>mary</cp:lastModifiedBy>
  <cp:revision>10</cp:revision>
  <dcterms:created xsi:type="dcterms:W3CDTF">2021-03-27T16:49:49Z</dcterms:created>
  <dcterms:modified xsi:type="dcterms:W3CDTF">2022-03-08T20:20:32Z</dcterms:modified>
</cp:coreProperties>
</file>