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4DE47-507F-486D-994B-38206FD081B6}" type="datetimeFigureOut">
              <a:rPr lang="en-US" smtClean="0"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D6351-71DB-458F-B9A4-1FC40408ED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tang Menyembah Raja yang Mul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"/>
            <a:ext cx="73152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err="1"/>
              <a:t>Datang</a:t>
            </a:r>
            <a:r>
              <a:rPr lang="en-US" sz="4000" b="1" dirty="0"/>
              <a:t> </a:t>
            </a:r>
            <a:r>
              <a:rPr lang="en-US" sz="4000" b="1" dirty="0" err="1"/>
              <a:t>Menyembah</a:t>
            </a:r>
            <a:r>
              <a:rPr lang="en-US" sz="4000" b="1" dirty="0"/>
              <a:t> Raja yang </a:t>
            </a:r>
            <a:r>
              <a:rPr lang="en-US" sz="4000" b="1" dirty="0" err="1"/>
              <a:t>Mulia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838200"/>
            <a:ext cx="38100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Pelindungku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tirai-Nya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menembus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guntur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merintangi-Nya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'Ku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tiupan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napas-Nya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pancarkan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sejukkan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Datang Menyembah Raja yang Mulia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Datang Menyembah Raja yang Mulia</dc:title>
  <dc:creator>FRONT</dc:creator>
  <cp:lastModifiedBy>FRONT</cp:lastModifiedBy>
  <cp:revision>2</cp:revision>
  <dcterms:created xsi:type="dcterms:W3CDTF">2024-07-13T18:28:03Z</dcterms:created>
  <dcterms:modified xsi:type="dcterms:W3CDTF">2024-07-13T18:46:29Z</dcterms:modified>
</cp:coreProperties>
</file>