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B604-2BB9-43D4-BCEA-F9C52C82857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9128-AEDE-48CD-94E1-44C2AE1A0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B604-2BB9-43D4-BCEA-F9C52C82857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9128-AEDE-48CD-94E1-44C2AE1A0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B604-2BB9-43D4-BCEA-F9C52C82857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9128-AEDE-48CD-94E1-44C2AE1A0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B604-2BB9-43D4-BCEA-F9C52C82857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9128-AEDE-48CD-94E1-44C2AE1A0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B604-2BB9-43D4-BCEA-F9C52C82857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9128-AEDE-48CD-94E1-44C2AE1A0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B604-2BB9-43D4-BCEA-F9C52C82857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9128-AEDE-48CD-94E1-44C2AE1A0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B604-2BB9-43D4-BCEA-F9C52C82857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9128-AEDE-48CD-94E1-44C2AE1A0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B604-2BB9-43D4-BCEA-F9C52C82857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9128-AEDE-48CD-94E1-44C2AE1A0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B604-2BB9-43D4-BCEA-F9C52C82857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9128-AEDE-48CD-94E1-44C2AE1A0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B604-2BB9-43D4-BCEA-F9C52C82857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9128-AEDE-48CD-94E1-44C2AE1A0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B604-2BB9-43D4-BCEA-F9C52C82857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59128-AEDE-48CD-94E1-44C2AE1A0F7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EB604-2BB9-43D4-BCEA-F9C52C828574}" type="datetimeFigureOut">
              <a:rPr lang="en-US" smtClean="0"/>
              <a:pPr/>
              <a:t>3/10/2021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59128-AEDE-48CD-94E1-44C2AE1A0F7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risto eres justo Re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0"/>
            <a:ext cx="4752528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Cristo </a:t>
            </a:r>
            <a:r>
              <a:rPr lang="en-US" b="1" dirty="0" err="1" smtClean="0">
                <a:solidFill>
                  <a:schemeClr val="bg1"/>
                </a:solidFill>
              </a:rPr>
              <a:t>eres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justo</a:t>
            </a:r>
            <a:r>
              <a:rPr lang="en-US" b="1" dirty="0" smtClean="0">
                <a:solidFill>
                  <a:schemeClr val="bg1"/>
                </a:solidFill>
              </a:rPr>
              <a:t> Rey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3312368" cy="612068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s-ES" b="1" dirty="0" smtClean="0">
                <a:solidFill>
                  <a:schemeClr val="bg1"/>
                </a:solidFill>
              </a:rPr>
              <a:t>1.</a:t>
            </a:r>
            <a:r>
              <a:rPr lang="es-ES" b="1" dirty="0" smtClean="0">
                <a:solidFill>
                  <a:schemeClr val="bg1"/>
                </a:solidFill>
              </a:rPr>
              <a:t>Cristo</a:t>
            </a:r>
            <a:r>
              <a:rPr lang="es-ES" b="1" dirty="0" smtClean="0">
                <a:solidFill>
                  <a:schemeClr val="bg1"/>
                </a:solidFill>
              </a:rPr>
              <a:t>, eres justo Rey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Desde siempre y desde Edén.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Guardan los cielos tu santa ley,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Pues reina allá el bien.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Quiero en tu humilde grey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Cumplir tu ley de amor también.</a:t>
            </a: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2.</a:t>
            </a:r>
            <a:r>
              <a:rPr lang="es-ES" b="1" dirty="0" smtClean="0">
                <a:solidFill>
                  <a:schemeClr val="bg1"/>
                </a:solidFill>
              </a:rPr>
              <a:t>Cielos </a:t>
            </a:r>
            <a:r>
              <a:rPr lang="es-ES" b="1" dirty="0" smtClean="0">
                <a:solidFill>
                  <a:schemeClr val="bg1"/>
                </a:solidFill>
              </a:rPr>
              <a:t>y tierra y mar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Riges desde eternidad.</a:t>
            </a:r>
          </a:p>
          <a:p>
            <a:pPr algn="l"/>
            <a:r>
              <a:rPr lang="es-ES" b="1" dirty="0" err="1" smtClean="0">
                <a:solidFill>
                  <a:schemeClr val="bg1"/>
                </a:solidFill>
              </a:rPr>
              <a:t>Ruégote</a:t>
            </a:r>
            <a:r>
              <a:rPr lang="es-ES" b="1" dirty="0" smtClean="0">
                <a:solidFill>
                  <a:schemeClr val="bg1"/>
                </a:solidFill>
              </a:rPr>
              <a:t> quieras mi vida guiar;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Toma mi voluntad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Y haz que en querer y obrar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Acate yo tu autoridad.</a:t>
            </a: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endParaRPr lang="es-ES" b="1" dirty="0" smtClean="0">
              <a:solidFill>
                <a:schemeClr val="bg1"/>
              </a:solidFill>
            </a:endParaRP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3.</a:t>
            </a:r>
            <a:r>
              <a:rPr lang="es-ES" b="1" dirty="0" smtClean="0">
                <a:solidFill>
                  <a:schemeClr val="bg1"/>
                </a:solidFill>
              </a:rPr>
              <a:t>Oigase </a:t>
            </a:r>
            <a:r>
              <a:rPr lang="es-ES" b="1" dirty="0" smtClean="0">
                <a:solidFill>
                  <a:schemeClr val="bg1"/>
                </a:solidFill>
              </a:rPr>
              <a:t>nuestra voz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Hasta en celestial </a:t>
            </a:r>
            <a:r>
              <a:rPr lang="es-ES" b="1" dirty="0" err="1" smtClean="0">
                <a:solidFill>
                  <a:schemeClr val="bg1"/>
                </a:solidFill>
              </a:rPr>
              <a:t>confin</a:t>
            </a:r>
            <a:r>
              <a:rPr lang="es-ES" b="1" dirty="0" smtClean="0">
                <a:solidFill>
                  <a:schemeClr val="bg1"/>
                </a:solidFill>
              </a:rPr>
              <a:t>;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Gloria a ti, Verbo eterno y Dios;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Gloria, loor sin fin;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Gloria, aleluya, oh Dios.</a:t>
            </a:r>
          </a:p>
          <a:p>
            <a:pPr algn="l"/>
            <a:r>
              <a:rPr lang="es-ES" b="1" dirty="0" smtClean="0">
                <a:solidFill>
                  <a:schemeClr val="bg1"/>
                </a:solidFill>
              </a:rPr>
              <a:t>Loor a ti, loor sin fin.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108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Cristo eres justo Rey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Cristo eres justo Rey</dc:title>
  <dc:creator>mary</dc:creator>
  <cp:lastModifiedBy>mary</cp:lastModifiedBy>
  <cp:revision>8</cp:revision>
  <dcterms:created xsi:type="dcterms:W3CDTF">2021-03-10T15:26:21Z</dcterms:created>
  <dcterms:modified xsi:type="dcterms:W3CDTF">2021-03-10T16:54:57Z</dcterms:modified>
</cp:coreProperties>
</file>