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49ECA-5FE1-4F15-B1BF-FE6099B8B9E8}" type="datetimeFigureOut">
              <a:rPr lang="en-US" smtClean="0"/>
              <a:pPr/>
              <a:t>3/18/2021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0C3B7-580D-4F14-9BD1-E774F69E4E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49ECA-5FE1-4F15-B1BF-FE6099B8B9E8}" type="datetimeFigureOut">
              <a:rPr lang="en-US" smtClean="0"/>
              <a:pPr/>
              <a:t>3/18/2021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0C3B7-580D-4F14-9BD1-E774F69E4E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49ECA-5FE1-4F15-B1BF-FE6099B8B9E8}" type="datetimeFigureOut">
              <a:rPr lang="en-US" smtClean="0"/>
              <a:pPr/>
              <a:t>3/18/2021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0C3B7-580D-4F14-9BD1-E774F69E4E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49ECA-5FE1-4F15-B1BF-FE6099B8B9E8}" type="datetimeFigureOut">
              <a:rPr lang="en-US" smtClean="0"/>
              <a:pPr/>
              <a:t>3/18/2021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0C3B7-580D-4F14-9BD1-E774F69E4E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49ECA-5FE1-4F15-B1BF-FE6099B8B9E8}" type="datetimeFigureOut">
              <a:rPr lang="en-US" smtClean="0"/>
              <a:pPr/>
              <a:t>3/18/2021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0C3B7-580D-4F14-9BD1-E774F69E4E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49ECA-5FE1-4F15-B1BF-FE6099B8B9E8}" type="datetimeFigureOut">
              <a:rPr lang="en-US" smtClean="0"/>
              <a:pPr/>
              <a:t>3/18/2021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0C3B7-580D-4F14-9BD1-E774F69E4E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49ECA-5FE1-4F15-B1BF-FE6099B8B9E8}" type="datetimeFigureOut">
              <a:rPr lang="en-US" smtClean="0"/>
              <a:pPr/>
              <a:t>3/18/2021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0C3B7-580D-4F14-9BD1-E774F69E4E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49ECA-5FE1-4F15-B1BF-FE6099B8B9E8}" type="datetimeFigureOut">
              <a:rPr lang="en-US" smtClean="0"/>
              <a:pPr/>
              <a:t>3/18/2021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0C3B7-580D-4F14-9BD1-E774F69E4E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49ECA-5FE1-4F15-B1BF-FE6099B8B9E8}" type="datetimeFigureOut">
              <a:rPr lang="en-US" smtClean="0"/>
              <a:pPr/>
              <a:t>3/18/2021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0C3B7-580D-4F14-9BD1-E774F69E4E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49ECA-5FE1-4F15-B1BF-FE6099B8B9E8}" type="datetimeFigureOut">
              <a:rPr lang="en-US" smtClean="0"/>
              <a:pPr/>
              <a:t>3/18/2021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0C3B7-580D-4F14-9BD1-E774F69E4E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49ECA-5FE1-4F15-B1BF-FE6099B8B9E8}" type="datetimeFigureOut">
              <a:rPr lang="en-US" smtClean="0"/>
              <a:pPr/>
              <a:t>3/18/2021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0C3B7-580D-4F14-9BD1-E774F69E4E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949ECA-5FE1-4F15-B1BF-FE6099B8B9E8}" type="datetimeFigureOut">
              <a:rPr lang="en-US" smtClean="0"/>
              <a:pPr/>
              <a:t>3/18/2021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70C3B7-580D-4F14-9BD1-E774F69E4E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RUST AND OBEY.jpg"/>
          <p:cNvPicPr>
            <a:picLocks noChangeAspect="1"/>
          </p:cNvPicPr>
          <p:nvPr userDrawn="1"/>
        </p:nvPicPr>
        <p:blipFill>
          <a:blip r:embed="rId14" cstate="print">
            <a:lum bright="63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rer e observ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9792" y="1"/>
            <a:ext cx="3528392" cy="4046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Crer</a:t>
            </a:r>
            <a:r>
              <a:rPr lang="en-US" b="1" dirty="0" smtClean="0"/>
              <a:t> </a:t>
            </a:r>
            <a:r>
              <a:rPr lang="en-US" b="1" dirty="0"/>
              <a:t>e </a:t>
            </a:r>
            <a:r>
              <a:rPr lang="en-US" b="1" dirty="0" err="1"/>
              <a:t>observar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5616" y="497264"/>
            <a:ext cx="4176464" cy="6264696"/>
          </a:xfrm>
        </p:spPr>
        <p:txBody>
          <a:bodyPr>
            <a:noAutofit/>
          </a:bodyPr>
          <a:lstStyle/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 Jesus confiar, suas leis observar,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trilhar um caminho de paz.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Satisfeitos, guardar o que ele ordenar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Alegria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perene nos traz.</a:t>
            </a:r>
          </a:p>
          <a:p>
            <a:pPr algn="l"/>
            <a:endParaRPr lang="pt-BR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Crer e observar tudo quanto ordenar;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O fiel obedece ao que Cristo mandar.</a:t>
            </a:r>
          </a:p>
          <a:p>
            <a:pPr algn="l"/>
            <a:endParaRPr lang="pt-BR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Ao andarmos com Deus, recebemos dos céus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Direção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conforto sem par.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Nem tristeza, nem dor, nem a prova maior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Poderão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nossa fé abalar.</a:t>
            </a:r>
          </a:p>
          <a:p>
            <a:pPr algn="l"/>
            <a:endParaRPr lang="pt-BR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Inefável prazer é Jesus conhecer,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ser crente zeloso e leal.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Sua voz sempre ouvir, suas ordens cumprir,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 bênção constante e real.</a:t>
            </a:r>
          </a:p>
          <a:p>
            <a:pPr algn="l"/>
            <a:endParaRPr lang="pt-BR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Resolutos, Senhor, e com todo fervor,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Os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teus passos queremos seguir,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Teus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preceitos guardar, o teu nome exaltar,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Sempre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tua presença sentir.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131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Crer e observar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Crer e observar</dc:title>
  <dc:creator>mary</dc:creator>
  <cp:lastModifiedBy>mary</cp:lastModifiedBy>
  <cp:revision>5</cp:revision>
  <dcterms:created xsi:type="dcterms:W3CDTF">2021-03-17T14:11:52Z</dcterms:created>
  <dcterms:modified xsi:type="dcterms:W3CDTF">2021-03-18T15:08:38Z</dcterms:modified>
</cp:coreProperties>
</file>