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4DC5-6B70-4B3D-AF51-6FEBAA2CBA01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AA80-DBB7-42D1-ADBF-E6292B89B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4DC5-6B70-4B3D-AF51-6FEBAA2CBA01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AA80-DBB7-42D1-ADBF-E6292B89B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4DC5-6B70-4B3D-AF51-6FEBAA2CBA01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AA80-DBB7-42D1-ADBF-E6292B89B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4DC5-6B70-4B3D-AF51-6FEBAA2CBA01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AA80-DBB7-42D1-ADBF-E6292B89B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4DC5-6B70-4B3D-AF51-6FEBAA2CBA01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AA80-DBB7-42D1-ADBF-E6292B89B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4DC5-6B70-4B3D-AF51-6FEBAA2CBA01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AA80-DBB7-42D1-ADBF-E6292B89B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4DC5-6B70-4B3D-AF51-6FEBAA2CBA01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AA80-DBB7-42D1-ADBF-E6292B89B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4DC5-6B70-4B3D-AF51-6FEBAA2CBA01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AA80-DBB7-42D1-ADBF-E6292B89B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4DC5-6B70-4B3D-AF51-6FEBAA2CBA01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AA80-DBB7-42D1-ADBF-E6292B89B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4DC5-6B70-4B3D-AF51-6FEBAA2CBA01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AA80-DBB7-42D1-ADBF-E6292B89B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4DC5-6B70-4B3D-AF51-6FEBAA2CBA01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AA80-DBB7-42D1-ADBF-E6292B89B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C4DC5-6B70-4B3D-AF51-6FEBAA2CBA01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4AA80-DBB7-42D1-ADBF-E6292B89B8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akutumaini s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248472" cy="504056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Chakutumaini</a:t>
            </a:r>
            <a:r>
              <a:rPr lang="en-US" b="1" dirty="0"/>
              <a:t> </a:t>
            </a:r>
            <a:r>
              <a:rPr lang="en-US" b="1" dirty="0" err="1"/>
              <a:t>sina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5400600" cy="480208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kutumaini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kutosha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kuziosha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Kwake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nasimama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Ndiye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mwamba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salama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Ndiye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mwamba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salama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Mawimbi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yakinipiga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Nategemea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atanitosha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Mawimbi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yakinipiga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Chakutumaini sina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Chakutumaini sina</dc:title>
  <dc:creator>mary</dc:creator>
  <cp:lastModifiedBy>mary</cp:lastModifiedBy>
  <cp:revision>3</cp:revision>
  <dcterms:created xsi:type="dcterms:W3CDTF">2021-03-16T18:36:14Z</dcterms:created>
  <dcterms:modified xsi:type="dcterms:W3CDTF">2021-03-16T19:47:43Z</dcterms:modified>
</cp:coreProperties>
</file>