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7F7FE-6105-4DC0-A1B7-7E731E70C73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037D0-78C1-4888-9E3C-5B41A91BB9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ând umblăm cu Domn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16632"/>
            <a:ext cx="5256584" cy="432048"/>
          </a:xfrm>
        </p:spPr>
        <p:txBody>
          <a:bodyPr>
            <a:noAutofit/>
          </a:bodyPr>
          <a:lstStyle/>
          <a:p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umblăm cu Domnul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9705"/>
            <a:ext cx="5760640" cy="5688632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umblăm cu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Şiascultăm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cuvântul,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 de glorioasă nie calea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timp l’om asculta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noi va rămânea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toţi cei ce fac voia Sa.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Să ne ’ncredem</a:t>
            </a:r>
            <a:r>
              <a:rPr lang="vi-VN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S’ascultăm </a:t>
            </a:r>
            <a:r>
              <a:rPr lang="vi-VN" sz="1600" b="1" dirty="0" smtClean="0">
                <a:solidFill>
                  <a:srgbClr val="FF0000"/>
                </a:solidFill>
              </a:rPr>
              <a:t>de Domnul,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Şi’om fi veseli în Isus</a:t>
            </a:r>
            <a:r>
              <a:rPr lang="vi-VN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Răspândind </a:t>
            </a:r>
            <a:r>
              <a:rPr lang="vi-VN" sz="1600" b="1" dirty="0" smtClean="0">
                <a:solidFill>
                  <a:srgbClr val="FF0000"/>
                </a:solidFill>
              </a:rPr>
              <a:t>cuvântul.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nori se ridică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Calea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’ntunecă,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El, cu a Sa faţă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senină,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Frica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durerea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nemângâerea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 şi calea ne lumină.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Sarcina ceo purtăm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Durerea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ceo răbdăm—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toate pe Isus îl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nost ajutor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bun mângăetor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—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Atât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timp cât în El ne ’ncredem.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plăti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Pentru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iubirea Lui,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 nici când pe deplin nu putem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Până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peal Său altar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ne dăm Lui ca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’ntru toate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ne ’ncredem.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Atunci cu iubire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Laale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picioare,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 privind în faţa Lui vom sta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vom putea face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ce ne va zice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Dacă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’n toate îl vom asculta.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Când umblăm cu Domnul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Când umblăm cu Domnul</dc:title>
  <dc:creator>mary</dc:creator>
  <cp:lastModifiedBy>mary</cp:lastModifiedBy>
  <cp:revision>7</cp:revision>
  <dcterms:created xsi:type="dcterms:W3CDTF">2021-03-17T14:34:15Z</dcterms:created>
  <dcterms:modified xsi:type="dcterms:W3CDTF">2021-03-19T15:47:55Z</dcterms:modified>
</cp:coreProperties>
</file>