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D929E-3637-4306-AB8C-EFB8259A14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5261-7D07-441C-982C-58A8731CF1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ila Kuingat Salib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620688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Kuingat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SalibNya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556792"/>
            <a:ext cx="5832648" cy="381642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1.Bila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kuingat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salib-Nya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situ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dipaku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kutinggalkan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kekayaanku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buangkan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kecongkakanku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2.Kiranya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rasa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banggaku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salib-Nya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kubuang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nafsu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kuganti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3.Seluruh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tubuh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tercurah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besar-Nya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selain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tandanya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Bila Kuingat SalibNya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 Kuingat Salib-Nya</dc:title>
  <dc:creator>mary</dc:creator>
  <cp:lastModifiedBy>mary</cp:lastModifiedBy>
  <cp:revision>5</cp:revision>
  <dcterms:created xsi:type="dcterms:W3CDTF">2021-03-23T17:28:04Z</dcterms:created>
  <dcterms:modified xsi:type="dcterms:W3CDTF">2021-03-23T18:56:28Z</dcterms:modified>
</cp:coreProperties>
</file>