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D7458-BA84-4E3A-9DCD-24DBAD5AB254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14CC6-C93A-4544-830A-2CA545F737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ài Cầu Nguyện Ch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404664"/>
            <a:ext cx="496855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Nguyện</a:t>
            </a:r>
            <a:r>
              <a:rPr lang="en-US" b="1" dirty="0"/>
              <a:t> Chung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208912" cy="3384376"/>
          </a:xfrm>
        </p:spPr>
        <p:txBody>
          <a:bodyPr>
            <a:normAutofit/>
          </a:bodyPr>
          <a:lstStyle/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Lạy Cha chúng tôi ở trên trời;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Danh Cha được thánh;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Nước Cha được đến;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Ý Cha được nên, ở đất như trời!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cho chúng tôi hôm nay đồ ăn đủ ngày;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tha tội lỗi cho chúng tôi, như chúng tôi cũng tha kẻ phạm tội nghịch cùng chúng tôi;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chớ để chúng tôi bị cám dỗ, mà cứu chúng tôi khỏi điều ác!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nước, quyền, vinh hiển đều thuộc về Cha đời đời. A-men!!!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93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Bài Cầu Nguyện Chung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Bài Cầu Nguyện Chung </dc:title>
  <dc:creator>mary</dc:creator>
  <cp:lastModifiedBy>mary</cp:lastModifiedBy>
  <cp:revision>4</cp:revision>
  <dcterms:created xsi:type="dcterms:W3CDTF">2021-03-28T13:39:11Z</dcterms:created>
  <dcterms:modified xsi:type="dcterms:W3CDTF">2021-03-28T18:16:37Z</dcterms:modified>
</cp:coreProperties>
</file>