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E1E6F-2386-4290-A5F7-4AF92A63E90B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78AED-5CD7-496A-A0CB-83AE394182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의 크신 은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104456" cy="506487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주님의 </a:t>
            </a:r>
            <a:r>
              <a:rPr lang="ko-KR" altLang="en-US" b="1" dirty="0"/>
              <a:t>크신 은혜</a:t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4536504" cy="5832648"/>
          </a:xfrm>
          <a:noFill/>
        </p:spPr>
        <p:txBody>
          <a:bodyPr>
            <a:noAutofit/>
          </a:bodyPr>
          <a:lstStyle/>
          <a:p>
            <a:pPr algn="l"/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주님의 크신 은혜 측량키 한없다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내일생 사는 동안 감사키 어렵다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죄짐을 맡으시고 날 구원 했으니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능히 말 못할 그의 은혜 크도다</a:t>
            </a:r>
          </a:p>
          <a:p>
            <a:pPr algn="l"/>
            <a:endParaRPr lang="en-US" altLang="ko-K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한량 없는  구세주의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은혜  바다보다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넓고 깊도다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산보다 더 높고 만족할 그의 은혜라</a:t>
            </a:r>
            <a:r>
              <a:rPr lang="ko-KR" altLang="en-US" sz="1600" b="1" dirty="0" smtClean="0"/>
              <a:t> </a:t>
            </a:r>
            <a:endParaRPr lang="en-US" altLang="ko-KR" sz="1600" b="1" dirty="0" smtClean="0"/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구세주의 넓고 크신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은혜  우리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죄를 담당하셨다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그 크신 이름 높여 크게 찬송 하여라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ko-KR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주님의 크신 은혜 만민을 위하여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죄에서 몸을 건져 영생을 주셨다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결박을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받은 몸을 풀어 주셨으니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능히 말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못할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그의 은혜 크도다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주님의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크신 은혜 우리를 구하려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마음을 편케 하사 의롭게 하셨다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천국에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들어 가서 주님을 뵈오리</a:t>
            </a:r>
          </a:p>
          <a:p>
            <a:pPr algn="l"/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능히 말못할 그의 은혜 크도다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주님의 크신 은혜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주님의 크신 은혜 </dc:title>
  <dc:creator>mary</dc:creator>
  <cp:lastModifiedBy>mary</cp:lastModifiedBy>
  <cp:revision>13</cp:revision>
  <dcterms:created xsi:type="dcterms:W3CDTF">2021-02-14T19:58:07Z</dcterms:created>
  <dcterms:modified xsi:type="dcterms:W3CDTF">2021-02-15T18:57:45Z</dcterms:modified>
</cp:coreProperties>
</file>