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5B106-8B76-489D-8F4F-BF4D396908D5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3104-5DDF-487E-A5E2-64669C4737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聖名何等甘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392488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耶穌聖名何等甘甜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4536504" cy="504056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耶穌聖名何等甘甜， 美似音樂我愛誦念，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能使我心快樂無邊，耶穌聖名真甘甜。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“耶穌”這名真甘甜，“耶穌”永遠不改變，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“耶穌”聖徒當頌揚，千秋萬世永無疆。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聖穌聖名我最心愛，祂知我苦分擔我災，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一切憂驚為我挪開，耶穌聖名我最愛。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耶穌聖名我最愛聽，美似音樂暢我心，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止我眼淚忍我苦情，我要高舉主聖名。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千言萬語難以說明，我心如何愛主聖名，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願主聖名永愛頌揚，我要讚美主聖名。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耶穌聖名何等甘甜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耶穌這名何其甘甜</dc:title>
  <dc:creator>mary</dc:creator>
  <cp:lastModifiedBy>mary</cp:lastModifiedBy>
  <cp:revision>5</cp:revision>
  <dcterms:created xsi:type="dcterms:W3CDTF">2021-02-05T00:44:15Z</dcterms:created>
  <dcterms:modified xsi:type="dcterms:W3CDTF">2021-02-06T16:10:29Z</dcterms:modified>
</cp:coreProperties>
</file>