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EE481-0739-4F77-AC83-325411B98CAA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007F8-5828-4C78-A240-4A55EDA8A3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奇妙的救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耶穌奇妙的救恩</a:t>
            </a:r>
            <a:br>
              <a:rPr lang="zh-TW" alt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112568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耶穌奇妙的救恩，超過我眾過犯，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我口舌怎能述說，更將從何頌讚，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祂除我罪擔憂愁，使我心靈自由，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耶穌奇妙的救恩使我得拯救。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主耶穌奇妙無比奇妙無比的救恩，深過波浪滾滾的海洋；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奇妙救恩足夠我需用，足夠我需用，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闊過我一生所行的過犯，大過我一切罪污羞恥，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我要稱揚主聖名，我要讚美主聖名！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耶穌奇妙的救恩，臨到失喪之人，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藉救恩我得赦免，並使我得完全，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主為我解脫捆綁，使我得著釋放，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耶穌奇妙的救恩使我得拯救。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耶穌奇妙的救恩，恩及最大罪人，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藉主感化的大能，使成為主子民，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蒙主賜平安滿足，得享天堂永福，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耶穌奇妙的救恩使我得拯救。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耶穌奇妙的救恩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耶穌奇妙的救恩，超過我眾過犯</dc:title>
  <dc:creator>mary</dc:creator>
  <cp:lastModifiedBy>mary</cp:lastModifiedBy>
  <cp:revision>9</cp:revision>
  <dcterms:created xsi:type="dcterms:W3CDTF">2021-02-05T01:42:11Z</dcterms:created>
  <dcterms:modified xsi:type="dcterms:W3CDTF">2021-02-11T18:13:24Z</dcterms:modified>
</cp:coreProperties>
</file>