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DF026-AA00-4121-B1F5-74C67C1444A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B46C-A600-4015-9078-F04168E49A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大愛深不可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536504" cy="65050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耶穌大愛深不可測</a:t>
            </a:r>
            <a:r>
              <a:rPr lang="zh-CN" altLang="en-US" dirty="0"/>
              <a:t/>
            </a:r>
            <a:br>
              <a:rPr lang="zh-CN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3888432" cy="535597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耶穌大愛深不可測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廣不可量寬無邊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滾滾尤如遼闊海洋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如眾水將我身淹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在上遮蓋四圍環繞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在主愛中得安祥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引導前行走向天家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安息在榮耀天上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耶穌大愛深不可測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走遍四方去傳揚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他有慈愛長久的愛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永不改變亙古長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主眼看顧祂的兒女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捨身向他們呼召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親自代禱時常關照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從寶座上顯榮耀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耶穌大愛深不可測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愛中之愛愛無量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賜福眾多大過海洋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是避難所有安詳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耶穌大愛深不可測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遠超太空天上天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將我高舉在榮耀中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歌頌讚美到永遠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206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耶穌大愛深不可測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耶稣大爱深不可测 </dc:title>
  <dc:creator>mary</dc:creator>
  <cp:lastModifiedBy>mary</cp:lastModifiedBy>
  <cp:revision>5</cp:revision>
  <dcterms:created xsi:type="dcterms:W3CDTF">2021-02-20T17:22:04Z</dcterms:created>
  <dcterms:modified xsi:type="dcterms:W3CDTF">2021-02-21T19:08:26Z</dcterms:modified>
</cp:coreProperties>
</file>