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09E7-C78A-416C-A9DC-E36920BF930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919F-293D-493A-A946-507203F9A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09E7-C78A-416C-A9DC-E36920BF930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919F-293D-493A-A946-507203F9A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09E7-C78A-416C-A9DC-E36920BF930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919F-293D-493A-A946-507203F9A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09E7-C78A-416C-A9DC-E36920BF930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919F-293D-493A-A946-507203F9A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09E7-C78A-416C-A9DC-E36920BF930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919F-293D-493A-A946-507203F9A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09E7-C78A-416C-A9DC-E36920BF930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919F-293D-493A-A946-507203F9A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09E7-C78A-416C-A9DC-E36920BF930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919F-293D-493A-A946-507203F9A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09E7-C78A-416C-A9DC-E36920BF930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919F-293D-493A-A946-507203F9A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09E7-C78A-416C-A9DC-E36920BF930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919F-293D-493A-A946-507203F9A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09E7-C78A-416C-A9DC-E36920BF930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919F-293D-493A-A946-507203F9A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09E7-C78A-416C-A9DC-E36920BF930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919F-293D-493A-A946-507203F9A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409E7-C78A-416C-A9DC-E36920BF930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919F-293D-493A-A946-507203F9A6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祂是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260648"/>
            <a:ext cx="1944216" cy="389855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祂是主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1052736"/>
            <a:ext cx="3384376" cy="3744416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祂是主，祂是主！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基督已從死裡復活祂是神！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萬膝當跪拜，萬口當承認，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基督耶穌是神．</a:t>
            </a: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祂是主，祂是主！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基督已從死裡復活祂是神！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萬膝當跪拜，萬口當承認，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基督耶穌是神．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祂是主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祂是主</dc:title>
  <dc:creator>mary</dc:creator>
  <cp:lastModifiedBy>mary</cp:lastModifiedBy>
  <cp:revision>4</cp:revision>
  <dcterms:created xsi:type="dcterms:W3CDTF">2021-02-25T17:27:11Z</dcterms:created>
  <dcterms:modified xsi:type="dcterms:W3CDTF">2021-02-26T17:37:11Z</dcterms:modified>
</cp:coreProperties>
</file>