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D5E3-545E-4040-8264-05C12EF0C03E}" type="datetimeFigureOut">
              <a:rPr lang="en-US" smtClean="0"/>
              <a:pPr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BBBBE-5430-4DE2-AF7C-050C27D253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D5E3-545E-4040-8264-05C12EF0C03E}" type="datetimeFigureOut">
              <a:rPr lang="en-US" smtClean="0"/>
              <a:pPr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BBBBE-5430-4DE2-AF7C-050C27D253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D5E3-545E-4040-8264-05C12EF0C03E}" type="datetimeFigureOut">
              <a:rPr lang="en-US" smtClean="0"/>
              <a:pPr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BBBBE-5430-4DE2-AF7C-050C27D253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D5E3-545E-4040-8264-05C12EF0C03E}" type="datetimeFigureOut">
              <a:rPr lang="en-US" smtClean="0"/>
              <a:pPr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BBBBE-5430-4DE2-AF7C-050C27D253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D5E3-545E-4040-8264-05C12EF0C03E}" type="datetimeFigureOut">
              <a:rPr lang="en-US" smtClean="0"/>
              <a:pPr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BBBBE-5430-4DE2-AF7C-050C27D253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D5E3-545E-4040-8264-05C12EF0C03E}" type="datetimeFigureOut">
              <a:rPr lang="en-US" smtClean="0"/>
              <a:pPr/>
              <a:t>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BBBBE-5430-4DE2-AF7C-050C27D253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D5E3-545E-4040-8264-05C12EF0C03E}" type="datetimeFigureOut">
              <a:rPr lang="en-US" smtClean="0"/>
              <a:pPr/>
              <a:t>2/24/2021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BBBBE-5430-4DE2-AF7C-050C27D253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D5E3-545E-4040-8264-05C12EF0C03E}" type="datetimeFigureOut">
              <a:rPr lang="en-US" smtClean="0"/>
              <a:pPr/>
              <a:t>2/24/2021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BBBBE-5430-4DE2-AF7C-050C27D253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D5E3-545E-4040-8264-05C12EF0C03E}" type="datetimeFigureOut">
              <a:rPr lang="en-US" smtClean="0"/>
              <a:pPr/>
              <a:t>2/24/2021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BBBBE-5430-4DE2-AF7C-050C27D253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D5E3-545E-4040-8264-05C12EF0C03E}" type="datetimeFigureOut">
              <a:rPr lang="en-US" smtClean="0"/>
              <a:pPr/>
              <a:t>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BBBBE-5430-4DE2-AF7C-050C27D253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D5E3-545E-4040-8264-05C12EF0C03E}" type="datetimeFigureOut">
              <a:rPr lang="en-US" smtClean="0"/>
              <a:pPr/>
              <a:t>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BBBBE-5430-4DE2-AF7C-050C27D253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F0D5E3-545E-4040-8264-05C12EF0C03E}" type="datetimeFigureOut">
              <a:rPr lang="en-US" smtClean="0"/>
              <a:pPr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6BBBBE-5430-4DE2-AF7C-050C27D2535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Down From His Glory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我何等愛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0"/>
            <a:ext cx="3024336" cy="650503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我何等愛祂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836712"/>
            <a:ext cx="3672408" cy="5616624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altLang="zh-TW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</a:t>
            </a: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永活的故事，撇下榮耀降世，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神來作我救主，成人，名叫耶穌。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生在馬槽裡，像根出於乾地，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成為憂患的人，常受痛苦。</a:t>
            </a:r>
          </a:p>
          <a:p>
            <a:pPr algn="l"/>
            <a:endParaRPr lang="zh-TW" alt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b="1" dirty="0" smtClean="0">
                <a:solidFill>
                  <a:srgbClr val="FF0000"/>
                </a:solidFill>
              </a:rPr>
              <a:t>副歌：</a:t>
            </a:r>
            <a:endParaRPr lang="zh-TW" altLang="en-US" b="1" dirty="0" smtClean="0">
              <a:solidFill>
                <a:srgbClr val="FF0000"/>
              </a:solidFill>
            </a:endParaRPr>
          </a:p>
          <a:p>
            <a:pPr algn="l"/>
            <a:r>
              <a:rPr lang="zh-TW" altLang="en-US" b="1" dirty="0" smtClean="0">
                <a:solidFill>
                  <a:srgbClr val="FF0000"/>
                </a:solidFill>
              </a:rPr>
              <a:t>我何等愛祂！何等敬拜祂！</a:t>
            </a:r>
          </a:p>
          <a:p>
            <a:pPr algn="l"/>
            <a:r>
              <a:rPr lang="zh-TW" altLang="en-US" b="1" dirty="0" smtClean="0">
                <a:solidFill>
                  <a:srgbClr val="FF0000"/>
                </a:solidFill>
              </a:rPr>
              <a:t>我氣，我日光，我的一切！</a:t>
            </a:r>
          </a:p>
          <a:p>
            <a:pPr algn="l"/>
            <a:r>
              <a:rPr lang="zh-TW" altLang="en-US" b="1" dirty="0" smtClean="0">
                <a:solidFill>
                  <a:srgbClr val="FF0000"/>
                </a:solidFill>
              </a:rPr>
              <a:t>偉大創造主，作了我救主，</a:t>
            </a:r>
          </a:p>
          <a:p>
            <a:pPr algn="l"/>
            <a:r>
              <a:rPr lang="zh-TW" altLang="en-US" b="1" dirty="0" smtClean="0">
                <a:solidFill>
                  <a:srgbClr val="FF0000"/>
                </a:solidFill>
              </a:rPr>
              <a:t>帶來神豐滿，取用不竭。</a:t>
            </a:r>
          </a:p>
          <a:p>
            <a:pPr algn="l"/>
            <a:endParaRPr lang="zh-TW" alt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</a:t>
            </a: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何等的低就，為要使我得救；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使那蔭中喪亡，無一至於失望；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神何柔而愛，撇開祂的光彩，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降卑來苦、來愛、來救喪亡。</a:t>
            </a:r>
          </a:p>
          <a:p>
            <a:pPr algn="l"/>
            <a:endParaRPr lang="zh-TW" alt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絲毫不勉強，祂將血肉穿上，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取了人的形狀，將神計畫顯彰。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榮耀的奧祕，神人竟成為一；</a:t>
            </a:r>
          </a:p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在你，神的一切我全得享。</a:t>
            </a:r>
          </a:p>
          <a:p>
            <a:pPr algn="l"/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214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我何等愛祂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我何等愛祂</dc:title>
  <dc:creator>mary</dc:creator>
  <cp:lastModifiedBy>mary</cp:lastModifiedBy>
  <cp:revision>6</cp:revision>
  <dcterms:created xsi:type="dcterms:W3CDTF">2021-02-24T18:03:53Z</dcterms:created>
  <dcterms:modified xsi:type="dcterms:W3CDTF">2021-02-24T20:49:18Z</dcterms:modified>
</cp:coreProperties>
</file>