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176C4-9685-4755-BCE5-C82849BEFED7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E5037-ABC7-40B6-B1DC-1F47A0D792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Keep My Heart Always True To You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祢保守我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312368" cy="476671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主</a:t>
            </a:r>
            <a:r>
              <a:rPr lang="zh-CN" altLang="en-US" b="1" dirty="0"/>
              <a:t>祢保守我心</a:t>
            </a:r>
            <a:br>
              <a:rPr lang="zh-CN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3528392" cy="5760640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主，祢保守我心永真誠，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絕不稍退後，時見祢面容。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一心單純、清潔，只願面見祢。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一心只愛祢，只寶貝祢自己。</a:t>
            </a:r>
          </a:p>
          <a:p>
            <a:pPr algn="l"/>
            <a:r>
              <a:rPr lang="zh-TW" alt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祢愛困迫，我願奉獻我所有，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祢愛吸引，我心全向祢倚投，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哦，何等權利，能將自己給祢，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主，我愛祢！親愛主！我只願深愛祢。</a:t>
            </a:r>
          </a:p>
          <a:p>
            <a:pPr algn="l"/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主，使我愛向著祢焚燒！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從來不熄滅，火熱不減少，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深願這愛向祢，一生都顯耀；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新鮮如當日，初嘗祢的上好。</a:t>
            </a:r>
          </a:p>
          <a:p>
            <a:pPr algn="l"/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主，得着我一生獻給祢，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縱有命成千，歸祢也願意。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無何保留為己，一切全爲祢，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我命、我一生，愛主，願都為祢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215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主祢保守我心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主祢保守我心 </dc:title>
  <dc:creator>mary</dc:creator>
  <cp:lastModifiedBy>mary</cp:lastModifiedBy>
  <cp:revision>6</cp:revision>
  <dcterms:created xsi:type="dcterms:W3CDTF">2021-02-26T16:51:53Z</dcterms:created>
  <dcterms:modified xsi:type="dcterms:W3CDTF">2021-02-28T20:25:56Z</dcterms:modified>
</cp:coreProperties>
</file>