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D65A-775D-4432-9EFA-97E0707EE2A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63AEA-D9C4-4E3B-93FB-7B00B37972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君はいとうるわ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/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ja-JP" altLang="en-US" b="1">
                <a:solidFill>
                  <a:schemeClr val="bg1"/>
                </a:solidFill>
              </a:rPr>
              <a:t>イエス君はいとうるわし</a:t>
            </a:r>
            <a:br>
              <a:rPr lang="ja-JP" altLang="en-US" b="1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2592288" cy="511256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イエス君は　いとうるわし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あめつちの主なる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かみの御子　人の子を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なににかはたとえん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春のあさ　露ににおう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花よりうつくし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秋のよる　空に澄む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月よりさやけし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夏のゆう　青葉わたる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風よりかぐわし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冬の日に　ふりつもる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雪よりきよけし</a:t>
            </a: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イエス君は　いとうるわし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あめつちの主こそ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わがさかえ　わがかむり</a:t>
            </a: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わがよろこびなれ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イエス君はいとうるわし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イエス君はいとうるわし </dc:title>
  <dc:creator>mary</dc:creator>
  <cp:lastModifiedBy>mary</cp:lastModifiedBy>
  <cp:revision>6</cp:revision>
  <dcterms:created xsi:type="dcterms:W3CDTF">2021-02-03T17:17:32Z</dcterms:created>
  <dcterms:modified xsi:type="dcterms:W3CDTF">2021-02-04T15:03:50Z</dcterms:modified>
</cp:coreProperties>
</file>