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03F17-DB8B-4B8F-8678-D2F3EBB5AC8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AE9E9-97F7-42D5-92E6-952F0FC3EE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ชิญพระองค์กษัตริย์เกรียงไก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272808" cy="3178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เชิญ</a:t>
            </a:r>
            <a:r>
              <a:rPr lang="th-TH" b="1" dirty="0"/>
              <a:t>พระองค์กษัตริย์เกรียงไกร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81336"/>
            <a:ext cx="4320480" cy="5644008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1.เชิญพระองค์กษัตริย์เกรียงไกร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องค์ทรงฤทธิ์กว่าผู้ใด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คือพระบิดา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ทรงสอนให้ศิษย์ถวาย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สรรเสริญพระเจ้ามิวาย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พระผู้พิชิตมารร้าย พระเจ้าเบื้องฟ้า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2.องค์พระธรรมประทับโลกา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เหล่าศิษย์ขอน้อมวันทา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คือองค์พระคริสต์เหล่าศิษย์เฝ้าอธิษฐาน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ขอพระองค์ทรงโปรดปราน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สวมทับด้วยพระวิญญาณ  เชิญมาสถิต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3.เชิญพระวิญญาณเสด็จมา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ทรงเจิมวิญญาณเหล่าข้า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ในกาลบัดนี้พระผู้ทรงครองจิตใจ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สถิตกับศิษย์ทั้งหลาย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ทรงสวมทับข้าเป็นนิจ  พระเจ้าฤทธี.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เชิญพระองค์กษัตริย์เกรียงไกร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เชิญพระองค์กษัตริย์เกรียงไกร </dc:title>
  <dc:creator>mary</dc:creator>
  <cp:lastModifiedBy>mary</cp:lastModifiedBy>
  <cp:revision>4</cp:revision>
  <dcterms:created xsi:type="dcterms:W3CDTF">2021-02-01T17:58:11Z</dcterms:created>
  <dcterms:modified xsi:type="dcterms:W3CDTF">2021-02-01T19:31:38Z</dcterms:modified>
</cp:coreProperties>
</file>