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35A07-75CE-4D61-9952-BEE1497F05E3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12BF4-D1FA-45C2-9B3E-6465188868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Is Glory Just To Walk With Him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สง่างามเมื่อเราเดินตามพระผู้ไถ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272808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สง่า</a:t>
            </a:r>
            <a:r>
              <a:rPr lang="th-TH" b="1" dirty="0"/>
              <a:t>งามเมื่อเราเดินตามพระผู้ไถ่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120680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1.สง่างามเมื่อข้าฯเดินตามพระผู้ไถ่ซึ่งล้างบาปของข้าฯ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เหมือนอย่างอยู่ในเมืองสวรรค์ชั้นฟ้า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แสนหรรษาเมื่อข้าฯรู้ว่าพระองค์ประทับอยู่ใกล้ตัวข้าฯ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สรรเสริญขอบพระคุณและโมทนา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สง่างามเมื่อเราเดินตามพระเจ้า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สง่างามเมื่อเราเดินตามพระเจ้า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ทรงนำเราก้าวไปไม่พลั้ง ทั้งที่ราบหรือภูเขาสูง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สง่างามเมื่อเราเดินตามพระเจ้า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2.สง่างามเมื่อมีทุกข์ข้าฯกลับสุขเพราะพระองค์ทรงอยู่ใกล้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สง่างามเมื่ออ้อนวอนด้วยวางใจ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สง่างามเมื่อข้าฯเดินตาม พระผู้ประทานความสุขแจ่มใส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สรรเสริญขอบพระคุณและโมทนา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3.สง่างามเมื่อข้าฯเดินไป บนฝั่งทองคำกับพระผู้ไถ่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ไม่ต้องพรากจากพระองค์อีกต่อไป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ยิ่งงามสง่าเมื่อเวลาพระองค์ ประทับด้วยช่วยชูใจ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สรรเสริญขอบพระคุณและโมทนา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156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สง่างามเมื่อเราเดินตามพระผู้ไถ่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สง่างามเมื่อเราเดินตามพระผู้ไถ่ </dc:title>
  <dc:creator>mary</dc:creator>
  <cp:lastModifiedBy>mary</cp:lastModifiedBy>
  <cp:revision>4</cp:revision>
  <dcterms:created xsi:type="dcterms:W3CDTF">2021-02-10T19:17:51Z</dcterms:created>
  <dcterms:modified xsi:type="dcterms:W3CDTF">2021-02-10T21:45:10Z</dcterms:modified>
</cp:coreProperties>
</file>