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D22D-B825-427E-8CE6-C54056900E4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613E-5109-4BA1-A1CA-DD4CCDCDA1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D22D-B825-427E-8CE6-C54056900E4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613E-5109-4BA1-A1CA-DD4CCDCDA1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D22D-B825-427E-8CE6-C54056900E4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613E-5109-4BA1-A1CA-DD4CCDCDA1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D22D-B825-427E-8CE6-C54056900E4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613E-5109-4BA1-A1CA-DD4CCDCDA1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D22D-B825-427E-8CE6-C54056900E4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613E-5109-4BA1-A1CA-DD4CCDCDA1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D22D-B825-427E-8CE6-C54056900E4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613E-5109-4BA1-A1CA-DD4CCDCDA1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D22D-B825-427E-8CE6-C54056900E4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613E-5109-4BA1-A1CA-DD4CCDCDA1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D22D-B825-427E-8CE6-C54056900E4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613E-5109-4BA1-A1CA-DD4CCDCDA1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D22D-B825-427E-8CE6-C54056900E4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613E-5109-4BA1-A1CA-DD4CCDCDA1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D22D-B825-427E-8CE6-C54056900E4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613E-5109-4BA1-A1CA-DD4CCDCDA1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D22D-B825-427E-8CE6-C54056900E4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6613E-5109-4BA1-A1CA-DD4CCDCDA1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FD22D-B825-427E-8CE6-C54056900E4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6613E-5109-4BA1-A1CA-DD4CCDCDA1B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യേശു എൻ സ്വന്തം ഹല്ലേലൂ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0"/>
            <a:ext cx="7920880" cy="548681"/>
          </a:xfrm>
        </p:spPr>
        <p:txBody>
          <a:bodyPr>
            <a:noAutofit/>
          </a:bodyPr>
          <a:lstStyle/>
          <a:p>
            <a:r>
              <a:rPr lang="ml-IN" sz="3200" b="1" dirty="0"/>
              <a:t>യേശു എൻ സ്വന്തം ഹല്ലേലൂയ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4248472" cy="5904656"/>
          </a:xfrm>
        </p:spPr>
        <p:txBody>
          <a:bodyPr numCol="1"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എൻ സ്വന്തം ഹല്ലേലുയ്യാ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എന്നുടെ ഭാഗ്യം ചൊല്ലിക്കൂടാ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പഴയതെല്ലാം കഴിഞ്ഞുപോയ്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കണ്ടാലും സർവ്വം പുതിയതായ്</a:t>
            </a:r>
          </a:p>
          <a:p>
            <a:pPr algn="l"/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എനിക്കു പാട്ടും പ്രശംസയും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ദൈവകുഞ്ഞാടും തൻകുരിശും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എൻ സ്വന്തം ഹല്ലേലുയ്യാ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തീർന്നു എന്നാന്ധ്യം നീങ്ങിയെൻരാ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ഇരുട്ടിൻ പാശം അറുത്തു താൻ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ജീവപ്രകാശം കാണുന്നു ഞാൻ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എൻ സ്വന്തം ഹല്ലേലുയ്യാ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തുറന്ന സ്വർഗ്ഗം കാണുന്നിതാ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പാപം താൻ നീക്കി രക്തത്തിനാൽ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ദൈവകുഞ്ഞാക്കി ആത്മാവിനാൽ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എൻ സ്വന്തം ഹല്ലേലുയ്യാ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ഞാൻ നിൻ സമ്പാദ്യം എൻ രക്ഷകാ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നീയെൻ കർത്താവും സ്നേഹിതനും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ആത്മഭർത്താവും സകലവും.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64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യേശു എൻ സ്വന്തം ഹല്ലേലൂയ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 en Swantham</dc:title>
  <dc:creator>mary</dc:creator>
  <cp:lastModifiedBy>mary</cp:lastModifiedBy>
  <cp:revision>12</cp:revision>
  <dcterms:created xsi:type="dcterms:W3CDTF">2021-02-18T15:29:11Z</dcterms:created>
  <dcterms:modified xsi:type="dcterms:W3CDTF">2021-02-18T18:49:30Z</dcterms:modified>
</cp:coreProperties>
</file>