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0C4B-0965-477E-A886-82CBE9C505A5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7AB2F-3D11-42F6-AFEF-C2AA8EABC7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வை நம்ப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1"/>
            <a:ext cx="5112568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இயேசுவை </a:t>
            </a:r>
            <a:r>
              <a:rPr lang="ta-IN" b="1" dirty="0"/>
              <a:t>நம்பி</a:t>
            </a:r>
            <a:r>
              <a:rPr lang="ta-IN" dirty="0"/>
              <a:t/>
            </a:r>
            <a:br>
              <a:rPr lang="ta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892480" cy="5544616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இயேசுவை நம்பிப் பற்றிக்கொண்டேன்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மாட்சிமையான மீட்பைப் பெற்றேன்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 குமாரன் இரட்சை செய்தார்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பாவியாம் என்னை ஏற்றுக் கொண்டார்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இதென் கெம்பீரம்! இதென் கீதம்!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மீட்பரைப் பாடிப் போற்றிடுவேன்!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இதென் கெம்பீரம்! இதென் கீதம்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இயேசு என் நேசர் பாடிடுவேன்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அன்பு பாராட்டி காப்பவராய்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எந்தனைத் தாங்கிப் பூரணமாய்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இன்பமும் நித்தம் ஊட்டுகிறார்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இன்றும் நீங்காமல் பாதுகாப்பார்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மெய் சமாதானம் ரம்மியமும்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தேவாவி வல்லமையும்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புண்ணிய நாதர் தந்துவிட்டார்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விண்ணிலும் சேர்ந்து வாழச் செய்வார்!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pattik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konntaen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maatchimaiyaana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thaevakumaaran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iratcha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ை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seythaar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paaviyaam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aettuk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konndaar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smtClean="0">
                <a:solidFill>
                  <a:srgbClr val="FF0000"/>
                </a:solidFill>
              </a:rPr>
              <a:t>Ref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Yesuvaip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paatip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pottukiraen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naesaraip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paarththup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poorikkiraen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meetparai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nampi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naesikkiraen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needuli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sthoththarippaen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paaraattik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kaappavaraay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enthanaith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pooranamaay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oottukiraar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neengaamal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paathukaappaar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samaathaanam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rammiyamum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thaevaavi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vallamaiyum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punnnniya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thanthuvittar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vinnnnilum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sernthu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seyvaar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இயேசுவை நம்பி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இயேசுவை நம்பி </dc:title>
  <dc:creator>mary</dc:creator>
  <cp:lastModifiedBy>mary</cp:lastModifiedBy>
  <cp:revision>7</cp:revision>
  <dcterms:created xsi:type="dcterms:W3CDTF">2021-02-18T15:06:45Z</dcterms:created>
  <dcterms:modified xsi:type="dcterms:W3CDTF">2021-02-19T17:22:36Z</dcterms:modified>
</cp:coreProperties>
</file>