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C4C39-83D5-48A6-9DC7-9B9F16BD2A26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A5198-0A89-42F2-8446-AC75DD5C7D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هو ال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"/>
            <a:ext cx="1800200" cy="548680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هو الرب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836712"/>
            <a:ext cx="2192288" cy="4032448"/>
          </a:xfrm>
        </p:spPr>
        <p:txBody>
          <a:bodyPr>
            <a:normAutofit/>
          </a:bodyPr>
          <a:lstStyle/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هو الرب</a:t>
            </a: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هو الرب</a:t>
            </a: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قامَ من الأموات</a:t>
            </a: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وهو الرب</a:t>
            </a:r>
          </a:p>
          <a:p>
            <a:pPr algn="r"/>
            <a:endParaRPr lang="ar-AE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كلُّ ركبة تنحني</a:t>
            </a: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ولسانٍ يعترف</a:t>
            </a: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أنّ يسوع المسيح</a:t>
            </a: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هو الرب</a:t>
            </a:r>
          </a:p>
          <a:p>
            <a:pPr algn="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هو الرب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هو الرب</dc:title>
  <dc:creator>mary</dc:creator>
  <cp:lastModifiedBy>mary</cp:lastModifiedBy>
  <cp:revision>4</cp:revision>
  <dcterms:created xsi:type="dcterms:W3CDTF">2021-02-25T17:47:49Z</dcterms:created>
  <dcterms:modified xsi:type="dcterms:W3CDTF">2021-02-25T18:22:44Z</dcterms:modified>
</cp:coreProperties>
</file>