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E967-D581-43DA-BA83-4AEC785B8A22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AE967-D581-43DA-BA83-4AEC785B8A22}" type="datetimeFigureOut">
              <a:rPr lang="en-US" smtClean="0"/>
              <a:pPr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3A9B3-EC5D-4E57-83CA-022013341E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irest Lord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578495"/>
          </a:xfrm>
        </p:spPr>
        <p:txBody>
          <a:bodyPr>
            <a:normAutofit fontScale="90000"/>
          </a:bodyPr>
          <a:lstStyle/>
          <a:p>
            <a:r>
              <a:rPr lang="ar-AE" b="1" dirty="0">
                <a:solidFill>
                  <a:schemeClr val="bg1"/>
                </a:solidFill>
              </a:rPr>
              <a:t>باهر السناء سيد الوجود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6096" y="620688"/>
            <a:ext cx="2336304" cy="5018112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1 - باهرُ السناءِ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سيدُ الوجودِ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هو ابن الله والانسانْ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فيه رجائي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له ثنائي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شادياً أعذب الألحانْ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2 - أبدعُ المروجِ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أجمل الغاباتِ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ترتدي حلة الربيعْ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يسوع أبهى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منها وأسنى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بجمال البر الوديعْ</a:t>
            </a:r>
          </a:p>
          <a:p>
            <a:pPr algn="r"/>
            <a:endParaRPr lang="ar-AE" sz="1600" b="1" dirty="0" smtClean="0">
              <a:solidFill>
                <a:schemeClr val="bg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3 - من ضياءِ الشمسِ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وجمال البدرِ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والسمواتِ والنجومْ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يسوع أعلى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مجداً وأسمى</a:t>
            </a:r>
          </a:p>
          <a:p>
            <a:pPr algn="r"/>
            <a:r>
              <a:rPr lang="ar-AE" sz="1600" b="1" dirty="0" smtClean="0">
                <a:solidFill>
                  <a:schemeClr val="bg1"/>
                </a:solidFill>
              </a:rPr>
              <a:t>لأنه الفادي الرحومْ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53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باهر السناء سيد الوجود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باهر السناء سيد الوجود</dc:title>
  <dc:creator>mary</dc:creator>
  <cp:lastModifiedBy>mary</cp:lastModifiedBy>
  <cp:revision>5</cp:revision>
  <dcterms:created xsi:type="dcterms:W3CDTF">2023-09-03T20:46:31Z</dcterms:created>
  <dcterms:modified xsi:type="dcterms:W3CDTF">2023-09-04T15:07:14Z</dcterms:modified>
</cp:coreProperties>
</file>