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190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47A10-2055-4E2F-8182-A9EA2D84B57A}" type="datetimeFigureOut">
              <a:rPr lang="en-US" smtClean="0"/>
              <a:t>2/16/2021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274F9-C403-44DD-85D3-7CCF87118A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47A10-2055-4E2F-8182-A9EA2D84B57A}" type="datetimeFigureOut">
              <a:rPr lang="en-US" smtClean="0"/>
              <a:t>2/16/2021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274F9-C403-44DD-85D3-7CCF87118A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47A10-2055-4E2F-8182-A9EA2D84B57A}" type="datetimeFigureOut">
              <a:rPr lang="en-US" smtClean="0"/>
              <a:t>2/16/2021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274F9-C403-44DD-85D3-7CCF87118A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47A10-2055-4E2F-8182-A9EA2D84B57A}" type="datetimeFigureOut">
              <a:rPr lang="en-US" smtClean="0"/>
              <a:t>2/16/2021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274F9-C403-44DD-85D3-7CCF87118A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47A10-2055-4E2F-8182-A9EA2D84B57A}" type="datetimeFigureOut">
              <a:rPr lang="en-US" smtClean="0"/>
              <a:t>2/16/2021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274F9-C403-44DD-85D3-7CCF87118A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47A10-2055-4E2F-8182-A9EA2D84B57A}" type="datetimeFigureOut">
              <a:rPr lang="en-US" smtClean="0"/>
              <a:t>2/16/2021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274F9-C403-44DD-85D3-7CCF87118A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47A10-2055-4E2F-8182-A9EA2D84B57A}" type="datetimeFigureOut">
              <a:rPr lang="en-US" smtClean="0"/>
              <a:t>2/16/2021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274F9-C403-44DD-85D3-7CCF87118A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47A10-2055-4E2F-8182-A9EA2D84B57A}" type="datetimeFigureOut">
              <a:rPr lang="en-US" smtClean="0"/>
              <a:t>2/16/2021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274F9-C403-44DD-85D3-7CCF87118A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47A10-2055-4E2F-8182-A9EA2D84B57A}" type="datetimeFigureOut">
              <a:rPr lang="en-US" smtClean="0"/>
              <a:t>2/16/2021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274F9-C403-44DD-85D3-7CCF87118A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47A10-2055-4E2F-8182-A9EA2D84B57A}" type="datetimeFigureOut">
              <a:rPr lang="en-US" smtClean="0"/>
              <a:t>2/16/2021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274F9-C403-44DD-85D3-7CCF87118A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47A10-2055-4E2F-8182-A9EA2D84B57A}" type="datetimeFigureOut">
              <a:rPr lang="en-US" smtClean="0"/>
              <a:t>2/16/2021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274F9-C403-44DD-85D3-7CCF87118A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147A10-2055-4E2F-8182-A9EA2D84B57A}" type="datetimeFigureOut">
              <a:rPr lang="en-US" smtClean="0"/>
              <a:t>2/16/2021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1274F9-C403-44DD-85D3-7CCF87118AC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예수로 나의 구주삼고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Твёрдо я верю, мой Иисус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19672" y="188640"/>
            <a:ext cx="6120680" cy="50648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ru-RU" b="1" dirty="0" smtClean="0"/>
              <a:t>Твёрдо </a:t>
            </a:r>
            <a:r>
              <a:rPr lang="ru-RU" b="1" dirty="0"/>
              <a:t>я верю, мой Иисус</a:t>
            </a:r>
            <a:r>
              <a:rPr lang="ru-RU" dirty="0"/>
              <a:t/>
            </a:r>
            <a:br>
              <a:rPr lang="ru-RU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764704"/>
            <a:ext cx="8568952" cy="5040560"/>
          </a:xfrm>
        </p:spPr>
        <p:txBody>
          <a:bodyPr numCol="2">
            <a:noAutofit/>
          </a:bodyPr>
          <a:lstStyle/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 Твёрдо я верю: мой Иисус! 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Им я утешен и Им веселюсь,    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Неба наследье хочет Он дать! 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Как же приятно им обладать! </a:t>
            </a:r>
          </a:p>
          <a:p>
            <a:pPr algn="l"/>
            <a:endParaRPr lang="ru-RU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800" b="1" dirty="0" smtClean="0">
                <a:solidFill>
                  <a:srgbClr val="FF0000"/>
                </a:solidFill>
              </a:rPr>
              <a:t>Припев: </a:t>
            </a:r>
          </a:p>
          <a:p>
            <a:pPr algn="l"/>
            <a:r>
              <a:rPr lang="ru-RU" sz="1800" b="1" dirty="0" smtClean="0">
                <a:solidFill>
                  <a:srgbClr val="FF0000"/>
                </a:solidFill>
              </a:rPr>
              <a:t>Вечно я буду петь с торжеством,   </a:t>
            </a:r>
          </a:p>
          <a:p>
            <a:pPr algn="l"/>
            <a:r>
              <a:rPr lang="ru-RU" sz="1800" b="1" dirty="0" smtClean="0">
                <a:solidFill>
                  <a:srgbClr val="FF0000"/>
                </a:solidFill>
              </a:rPr>
              <a:t>Об Иисусе дивном моём. </a:t>
            </a:r>
          </a:p>
          <a:p>
            <a:pPr algn="l"/>
            <a:r>
              <a:rPr lang="ru-RU" sz="1800" b="1" dirty="0" smtClean="0">
                <a:solidFill>
                  <a:srgbClr val="FF0000"/>
                </a:solidFill>
              </a:rPr>
              <a:t>Вечно я буду петь с торжеством. </a:t>
            </a:r>
          </a:p>
          <a:p>
            <a:pPr algn="l"/>
            <a:r>
              <a:rPr lang="ru-RU" sz="1800" b="1" dirty="0" smtClean="0">
                <a:solidFill>
                  <a:srgbClr val="FF0000"/>
                </a:solidFill>
              </a:rPr>
              <a:t>Об Иисусе дивном моём. </a:t>
            </a:r>
          </a:p>
          <a:p>
            <a:pPr algn="l"/>
            <a:endParaRPr lang="ru-RU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Твёрдо я верю с часа того,    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Как я отдался, дитя я Его. 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Мир наполняет сердце моё. 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 Нём нахожу я хлеб и питьё. 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 Твёрдо я верю: сильной рукой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Он простирает Свой кров надо мной.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Что б ни случилось, радостен дух: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Вечно со Мною Пастырь и Друг.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Чудный и полный мир и покой. 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Дух мой находит в союзе с Тобой. 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Дай, чтоб Тебе я сердце отдал, 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Я б умолялся. Ты б возрастал.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</TotalTime>
  <Words>146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Твёрдо я верю, мой Иисус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Твёрдо я верю, мой Иисус </dc:title>
  <dc:creator>mary</dc:creator>
  <cp:lastModifiedBy>mary</cp:lastModifiedBy>
  <cp:revision>5</cp:revision>
  <dcterms:created xsi:type="dcterms:W3CDTF">2021-02-16T18:55:06Z</dcterms:created>
  <dcterms:modified xsi:type="dcterms:W3CDTF">2021-02-16T20:10:11Z</dcterms:modified>
</cp:coreProperties>
</file>