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DF2D-3130-46A3-86A6-4DAB7F0EB56D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1352-A0C5-47C5-B732-084AE314C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DF2D-3130-46A3-86A6-4DAB7F0EB56D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1352-A0C5-47C5-B732-084AE314C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DF2D-3130-46A3-86A6-4DAB7F0EB56D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1352-A0C5-47C5-B732-084AE314C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DF2D-3130-46A3-86A6-4DAB7F0EB56D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1352-A0C5-47C5-B732-084AE314C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DF2D-3130-46A3-86A6-4DAB7F0EB56D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1352-A0C5-47C5-B732-084AE314C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DF2D-3130-46A3-86A6-4DAB7F0EB56D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1352-A0C5-47C5-B732-084AE314C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DF2D-3130-46A3-86A6-4DAB7F0EB56D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1352-A0C5-47C5-B732-084AE314C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DF2D-3130-46A3-86A6-4DAB7F0EB56D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1352-A0C5-47C5-B732-084AE314C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DF2D-3130-46A3-86A6-4DAB7F0EB56D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1352-A0C5-47C5-B732-084AE314C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DF2D-3130-46A3-86A6-4DAB7F0EB56D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1352-A0C5-47C5-B732-084AE314C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DF2D-3130-46A3-86A6-4DAB7F0EB56D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1352-A0C5-47C5-B732-084AE314C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8DF2D-3130-46A3-86A6-4DAB7F0EB56D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21352-A0C5-47C5-B732-084AE314C7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Прекраснейший Иису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544616" cy="5760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az-Cyrl-AZ" b="1" dirty="0" smtClean="0">
                <a:solidFill>
                  <a:schemeClr val="bg1"/>
                </a:solidFill>
              </a:rPr>
              <a:t>Прекраснейший </a:t>
            </a:r>
            <a:r>
              <a:rPr lang="az-Cyrl-AZ" b="1" dirty="0" smtClean="0">
                <a:solidFill>
                  <a:schemeClr val="bg1"/>
                </a:solidFill>
              </a:rPr>
              <a:t>Иисус</a:t>
            </a:r>
            <a:br>
              <a:rPr lang="az-Cyrl-AZ" b="1" dirty="0" smtClean="0">
                <a:solidFill>
                  <a:schemeClr val="bg1"/>
                </a:solidFill>
              </a:rPr>
            </a:br>
            <a:r>
              <a:rPr lang="az-Cyrl-AZ" dirty="0">
                <a:solidFill>
                  <a:schemeClr val="bg1"/>
                </a:solidFill>
              </a:rPr>
              <a:t/>
            </a:r>
            <a:br>
              <a:rPr lang="az-Cyrl-AZ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5040560" cy="576064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1. Прекраснейший Иисус, всех миров Правитель, 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Сын человеческий и Бог! 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Тебя желаем любить и славить, 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Ты – наша радость и венец.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ru-RU" sz="1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2. Прекрасно поле, а в лесу раздолье, 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когда украсит их весна. 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Иисус милее,Иисус славнее, 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Он сердце пробудил от сна.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ru-RU" sz="18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3. Солнце прекрасно, а луна так ясна, 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и звёзды блещут с высоты, 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Иисус светлее, Иисус святее </a:t>
            </a:r>
          </a:p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небесных ангелов святых.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77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Прекраснейший Иисус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Прекрасный Спаситель</dc:title>
  <dc:creator>mary</dc:creator>
  <cp:lastModifiedBy>mary</cp:lastModifiedBy>
  <cp:revision>3</cp:revision>
  <dcterms:created xsi:type="dcterms:W3CDTF">2020-09-01T17:45:16Z</dcterms:created>
  <dcterms:modified xsi:type="dcterms:W3CDTF">2021-02-03T16:28:11Z</dcterms:modified>
</cp:coreProperties>
</file>