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23CD-7A40-4728-BA4F-9D3ABF5144B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9C85-65BE-4A0A-A4E7-0635CF4FD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23CD-7A40-4728-BA4F-9D3ABF5144B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9C85-65BE-4A0A-A4E7-0635CF4FD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23CD-7A40-4728-BA4F-9D3ABF5144B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9C85-65BE-4A0A-A4E7-0635CF4FD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23CD-7A40-4728-BA4F-9D3ABF5144B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9C85-65BE-4A0A-A4E7-0635CF4FD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23CD-7A40-4728-BA4F-9D3ABF5144B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9C85-65BE-4A0A-A4E7-0635CF4FD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23CD-7A40-4728-BA4F-9D3ABF5144B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9C85-65BE-4A0A-A4E7-0635CF4FD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23CD-7A40-4728-BA4F-9D3ABF5144B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9C85-65BE-4A0A-A4E7-0635CF4FD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23CD-7A40-4728-BA4F-9D3ABF5144B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9C85-65BE-4A0A-A4E7-0635CF4FD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23CD-7A40-4728-BA4F-9D3ABF5144B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9C85-65BE-4A0A-A4E7-0635CF4FD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23CD-7A40-4728-BA4F-9D3ABF5144B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9C85-65BE-4A0A-A4E7-0635CF4FD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23CD-7A40-4728-BA4F-9D3ABF5144B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9C85-65BE-4A0A-A4E7-0635CF4FD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123CD-7A40-4728-BA4F-9D3ABF5144B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09C85-65BE-4A0A-A4E7-0635CF4FD7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ame of Jesus.pn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Иисуса Имя сладкое мн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5904656" cy="434479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Иисуса Имя </a:t>
            </a:r>
            <a:r>
              <a:rPr lang="az-Cyrl-AZ" b="1" dirty="0" smtClean="0"/>
              <a:t>сладкое мне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3744416" cy="4730080"/>
          </a:xfrm>
        </p:spPr>
        <p:txBody>
          <a:bodyPr>
            <a:noAutofit/>
          </a:bodyPr>
          <a:lstStyle/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Иисуса Имя сладко мне. 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Покой и радость в Нём в душе. 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Люблю твердить Его везде - 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 имя Иисуса. </a:t>
            </a:r>
          </a:p>
          <a:p>
            <a:pPr algn="l"/>
            <a:endParaRPr lang="en-US" sz="1700" b="1" dirty="0" smtClean="0"/>
          </a:p>
          <a:p>
            <a:pPr algn="l"/>
            <a:r>
              <a:rPr lang="az-Cyrl-AZ" sz="1700" b="1" dirty="0" smtClean="0">
                <a:solidFill>
                  <a:srgbClr val="FF0000"/>
                </a:solidFill>
              </a:rPr>
              <a:t>Припев</a:t>
            </a:r>
            <a:endParaRPr lang="ru-RU" sz="17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Иисус, Тебе хвала Неизменно, 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навсегда. Славьте, славьте все уста - 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То имя Иисуса. </a:t>
            </a:r>
          </a:p>
          <a:p>
            <a:pPr algn="l"/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Страдальцам Имя сладко то, 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Отраду мир даёт Оно. 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Любовью Божией полно 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 имя Иисуса. </a:t>
            </a:r>
          </a:p>
          <a:p>
            <a:pPr algn="l"/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Нет слов, чтоб выразить вполне 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дорого То Имя мне 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Прославлю в пламенной хвале 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 имя Иисуса!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Иисуса Имя сладкое мне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Иисуса Имя  сладкое  мне</dc:title>
  <dc:creator>mary</dc:creator>
  <cp:lastModifiedBy>mary</cp:lastModifiedBy>
  <cp:revision>8</cp:revision>
  <dcterms:created xsi:type="dcterms:W3CDTF">2021-02-05T00:32:11Z</dcterms:created>
  <dcterms:modified xsi:type="dcterms:W3CDTF">2021-02-05T16:51:00Z</dcterms:modified>
</cp:coreProperties>
</file>