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45A33-777B-4B53-A563-49CA3FA0B99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DFB05-DF18-4183-8577-CB79DC2914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лубока любовь Христо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39"/>
            <a:ext cx="5328592" cy="432049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sz="3600" b="1" dirty="0" smtClean="0"/>
              <a:t>Глубока любовь Христова</a:t>
            </a:r>
            <a:r>
              <a:rPr lang="az-Cyrl-AZ" sz="3600" dirty="0" smtClean="0"/>
              <a:t/>
            </a:r>
            <a:br>
              <a:rPr lang="az-Cyrl-AZ" sz="3600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5904656" cy="468052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Глубока любовь Христова,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Бесконечно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широка.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Набегая с силой моря,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Покрывает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она.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мире грешном окружает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 Твоей река,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дом небесный направляет,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славу и покой Творца.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Глубока любовь Христова!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Возвещай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всей земле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любит неизменно,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свято, в каждом дне.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Кого любит – охраняет,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чтоб к себе призвать.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Богом оправдает,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трона будет наблюдать.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Глубока любовь Христова!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Лучше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мире не найти.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Океан благословений -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Отдыхать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ней можешь ты.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Глубока любовь Христова!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 на небеса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славу Божию возносит,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Ставит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лицом Отца 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115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Глубока любовь Христова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глубокая, глубокая любовь Иисуса</dc:title>
  <dc:creator>mary</dc:creator>
  <cp:lastModifiedBy>mary</cp:lastModifiedBy>
  <cp:revision>6</cp:revision>
  <dcterms:created xsi:type="dcterms:W3CDTF">2021-02-20T17:34:40Z</dcterms:created>
  <dcterms:modified xsi:type="dcterms:W3CDTF">2021-02-21T19:21:04Z</dcterms:modified>
</cp:coreProperties>
</file>