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0F65-FA7E-4178-93E0-82500576EBB1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A309-2D52-45D0-AFBF-44309F67D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0F65-FA7E-4178-93E0-82500576EBB1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A309-2D52-45D0-AFBF-44309F67D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0F65-FA7E-4178-93E0-82500576EBB1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A309-2D52-45D0-AFBF-44309F67D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0F65-FA7E-4178-93E0-82500576EBB1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A309-2D52-45D0-AFBF-44309F67D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0F65-FA7E-4178-93E0-82500576EBB1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A309-2D52-45D0-AFBF-44309F67D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0F65-FA7E-4178-93E0-82500576EBB1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A309-2D52-45D0-AFBF-44309F67D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0F65-FA7E-4178-93E0-82500576EBB1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A309-2D52-45D0-AFBF-44309F67D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0F65-FA7E-4178-93E0-82500576EBB1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A309-2D52-45D0-AFBF-44309F67D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0F65-FA7E-4178-93E0-82500576EBB1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A309-2D52-45D0-AFBF-44309F67D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0F65-FA7E-4178-93E0-82500576EBB1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A309-2D52-45D0-AFBF-44309F67D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0F65-FA7E-4178-93E0-82500576EBB1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A309-2D52-45D0-AFBF-44309F67D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40F65-FA7E-4178-93E0-82500576EBB1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9A309-2D52-45D0-AFBF-44309F67D7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hukkartthaave, vishvathin raj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0"/>
            <a:ext cx="7344816" cy="764703"/>
          </a:xfrm>
        </p:spPr>
        <p:txBody>
          <a:bodyPr>
            <a:noAutofit/>
          </a:bodyPr>
          <a:lstStyle/>
          <a:p>
            <a:r>
              <a:rPr lang="en-US" sz="2800" b="1" cap="small" dirty="0" smtClean="0">
                <a:solidFill>
                  <a:schemeClr val="bg1"/>
                </a:solidFill>
              </a:rPr>
              <a:t/>
            </a:r>
            <a:br>
              <a:rPr lang="en-US" sz="2800" b="1" cap="small" dirty="0" smtClean="0">
                <a:solidFill>
                  <a:schemeClr val="bg1"/>
                </a:solidFill>
              </a:rPr>
            </a:br>
            <a:r>
              <a:rPr lang="ml-IN" sz="2800" b="1" cap="small" dirty="0" smtClean="0">
                <a:solidFill>
                  <a:schemeClr val="bg1"/>
                </a:solidFill>
              </a:rPr>
              <a:t>സുന്ദരനേശു</a:t>
            </a:r>
            <a:r>
              <a:rPr lang="ml-IN" sz="2800" b="1" cap="small" dirty="0">
                <a:solidFill>
                  <a:schemeClr val="bg1"/>
                </a:solidFill>
              </a:rPr>
              <a:t>, ഈ </a:t>
            </a:r>
            <a:r>
              <a:rPr lang="ml-IN" sz="2800" b="1" cap="small" dirty="0" smtClean="0">
                <a:solidFill>
                  <a:schemeClr val="bg1"/>
                </a:solidFill>
              </a:rPr>
              <a:t>പ്രപഞ്ചനാഥൻ</a:t>
            </a:r>
            <a:r>
              <a:rPr lang="en-US" sz="2800" b="1" cap="small" dirty="0" smtClean="0">
                <a:solidFill>
                  <a:schemeClr val="bg1"/>
                </a:solidFill>
              </a:rPr>
              <a:t/>
            </a:r>
            <a:br>
              <a:rPr lang="en-US" sz="2800" b="1" cap="small" dirty="0" smtClean="0">
                <a:solidFill>
                  <a:schemeClr val="bg1"/>
                </a:solidFill>
              </a:rPr>
            </a:br>
            <a:r>
              <a:rPr lang="en-US" sz="2800" b="1" cap="small" dirty="0" smtClean="0">
                <a:solidFill>
                  <a:schemeClr val="bg1"/>
                </a:solidFill>
              </a:rPr>
              <a:t>(</a:t>
            </a:r>
            <a:r>
              <a:rPr lang="en-US" sz="2400" b="1" cap="small" dirty="0" err="1" smtClean="0">
                <a:solidFill>
                  <a:schemeClr val="bg1"/>
                </a:solidFill>
              </a:rPr>
              <a:t>Yeshukkartthaave</a:t>
            </a:r>
            <a:r>
              <a:rPr lang="en-US" sz="2800" b="1" cap="small" dirty="0" smtClean="0">
                <a:solidFill>
                  <a:schemeClr val="bg1"/>
                </a:solidFill>
              </a:rPr>
              <a:t>, </a:t>
            </a:r>
            <a:r>
              <a:rPr lang="en-US" sz="2800" b="1" cap="small" dirty="0" err="1" smtClean="0">
                <a:solidFill>
                  <a:schemeClr val="bg1"/>
                </a:solidFill>
              </a:rPr>
              <a:t>vishvathin</a:t>
            </a:r>
            <a:r>
              <a:rPr lang="en-US" sz="2800" b="1" cap="small" dirty="0" smtClean="0">
                <a:solidFill>
                  <a:schemeClr val="bg1"/>
                </a:solidFill>
              </a:rPr>
              <a:t> </a:t>
            </a:r>
            <a:r>
              <a:rPr lang="en-US" sz="2800" b="1" cap="small" dirty="0" err="1" smtClean="0">
                <a:solidFill>
                  <a:schemeClr val="bg1"/>
                </a:solidFill>
              </a:rPr>
              <a:t>rajave</a:t>
            </a:r>
            <a:r>
              <a:rPr lang="en-US" sz="2800" b="1" cap="small" dirty="0" smtClean="0">
                <a:solidFill>
                  <a:schemeClr val="bg1"/>
                </a:solidFill>
              </a:rPr>
              <a:t>)</a:t>
            </a:r>
            <a:r>
              <a:rPr lang="ml-IN" sz="2800" b="1" cap="small" dirty="0">
                <a:solidFill>
                  <a:schemeClr val="bg1"/>
                </a:solidFill>
              </a:rPr>
              <a:t/>
            </a:r>
            <a:br>
              <a:rPr lang="ml-IN" sz="2800" b="1" cap="small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3888432" cy="5904656"/>
          </a:xfrm>
        </p:spPr>
        <p:txBody>
          <a:bodyPr>
            <a:noAutofit/>
          </a:bodyPr>
          <a:lstStyle/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സുന്ദരനേശു, ഈ പ്രപഞ്ചനാഥൻ,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മാനുഷ സൂനു നീ, ദേവൻ നീ.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നിന്നിൽ മോദിക്കും, നിന്നെ മാനിക്കും,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എന്നാത്മാവിന്റെ മോദം നീ.</a:t>
            </a:r>
          </a:p>
          <a:p>
            <a:pPr algn="l"/>
            <a:endParaRPr lang="en-US" sz="1200" b="1" dirty="0" smtClean="0">
              <a:solidFill>
                <a:schemeClr val="bg1"/>
              </a:solidFill>
            </a:endParaRPr>
          </a:p>
          <a:p>
            <a:pPr algn="l"/>
            <a:endParaRPr lang="ml-IN" sz="12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കാടുകളും നൽ മേടുകളും കാണ്‍ക-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പൂക്കും വസന്തമോ നൽ കാഴ്ച.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സുന്ദരനേശു, നിർമ്മലനേശു,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എൻ ഹൃദയത്തിൻ സംഗീതം.</a:t>
            </a:r>
          </a:p>
          <a:p>
            <a:pPr algn="l"/>
            <a:endParaRPr lang="en-US" sz="1200" b="1" dirty="0" smtClean="0">
              <a:solidFill>
                <a:schemeClr val="bg1"/>
              </a:solidFill>
            </a:endParaRPr>
          </a:p>
          <a:p>
            <a:pPr algn="l"/>
            <a:endParaRPr lang="ml-IN" sz="12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സൂര്യനിൻ ശോഭ, അംബിളിയിൻ ഭംഗി,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മിന്നി തിളങ്ങുന്നു താരങ്ങൾ!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സുന്ദരനേശു, യോഗ്യനാം യേശു,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ഹാ! വർണ്ണീച്ചീടാ ദൂതർക്കും.</a:t>
            </a:r>
          </a:p>
          <a:p>
            <a:pPr algn="l"/>
            <a:endParaRPr lang="en-US" sz="1200" b="1" dirty="0" smtClean="0">
              <a:solidFill>
                <a:schemeClr val="bg1"/>
              </a:solidFill>
            </a:endParaRPr>
          </a:p>
          <a:p>
            <a:pPr algn="l"/>
            <a:endParaRPr lang="ml-IN" sz="12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വാനഭൂവിങ്കൽ, തുല്ല്യമൊട്ടുമില്ല,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അത്ഭുതമത്രേ തൻ ശോഭ!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ആർക്കുമതില്ല, മറ്റെങ്ങുമില്ല,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ഹാ! രക്ഷകാ നീ എൻ സ്വന്തം.</a:t>
            </a:r>
          </a:p>
          <a:p>
            <a:pPr algn="l"/>
            <a:endParaRPr lang="en-US" sz="1200" b="1" dirty="0" smtClean="0">
              <a:solidFill>
                <a:schemeClr val="bg1"/>
              </a:solidFill>
            </a:endParaRPr>
          </a:p>
          <a:p>
            <a:pPr algn="l"/>
            <a:endParaRPr lang="ml-IN" sz="12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സുന്ദരനേശു, രക്ഷകനാം യേശു,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മാനുഷ സൂനു നീ, ദേവൻ നീ.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മാനം മഹത്വം, സ്തോത്രം സ്തുതികൾ,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ഹാ! എന്നെന്നേക്കും നാഥനു.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101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സുന്ദരനേശു, ഈ പ്രപഞ്ചനാഥൻ (Yeshukkartthaave, vishvathin rajave)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സുന്ദരനേശു, ഈ പ്രപഞ്ചനാഥൻ</dc:title>
  <dc:creator>mary</dc:creator>
  <cp:lastModifiedBy>mary</cp:lastModifiedBy>
  <cp:revision>5</cp:revision>
  <dcterms:created xsi:type="dcterms:W3CDTF">2021-02-02T15:44:35Z</dcterms:created>
  <dcterms:modified xsi:type="dcterms:W3CDTF">2021-02-03T16:37:36Z</dcterms:modified>
</cp:coreProperties>
</file>