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1D42-E85E-4A14-9B89-BD0EB756418C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17E1C-2A54-4515-8AB2-CD586E0580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1D42-E85E-4A14-9B89-BD0EB756418C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17E1C-2A54-4515-8AB2-CD586E0580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1D42-E85E-4A14-9B89-BD0EB756418C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17E1C-2A54-4515-8AB2-CD586E0580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1D42-E85E-4A14-9B89-BD0EB756418C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17E1C-2A54-4515-8AB2-CD586E0580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1D42-E85E-4A14-9B89-BD0EB756418C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17E1C-2A54-4515-8AB2-CD586E0580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1D42-E85E-4A14-9B89-BD0EB756418C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17E1C-2A54-4515-8AB2-CD586E0580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1D42-E85E-4A14-9B89-BD0EB756418C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17E1C-2A54-4515-8AB2-CD586E0580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1D42-E85E-4A14-9B89-BD0EB756418C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17E1C-2A54-4515-8AB2-CD586E0580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1D42-E85E-4A14-9B89-BD0EB756418C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17E1C-2A54-4515-8AB2-CD586E0580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1D42-E85E-4A14-9B89-BD0EB756418C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17E1C-2A54-4515-8AB2-CD586E0580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1D42-E85E-4A14-9B89-BD0EB756418C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17E1C-2A54-4515-8AB2-CD586E0580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B1D42-E85E-4A14-9B89-BD0EB756418C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17E1C-2A54-4515-8AB2-CD586E0580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grace of Jesu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onderful grace of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"/>
            <a:ext cx="5184576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000" b="1" dirty="0" smtClean="0"/>
              <a:t>Wonderful </a:t>
            </a:r>
            <a:r>
              <a:rPr lang="en-US" sz="4000" b="1" dirty="0"/>
              <a:t>grace of Jesus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8964488" cy="5472608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Wonderful grace of Jesus,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Greater than all my sin;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How shall my tongue describe it,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Where shall its praise begin?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Taking away my burden,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Setting my spirit free;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the wonderful grace of Jesus reaches me.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Wonderful the matchless grace of Jesus,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Deeper than the mighty rolling sea;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Higher than the mountain, sparkling like a fountain,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All-sufficient grace for even me!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Broader than the scope of my transgressions,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Greater far than all my sin and shame;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Oh, magnify the precious Name of Jesus,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Praise His Name!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Wonderful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grace of Jesus,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Reaching to all the lost,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it I have been pardoned,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Saved to the uttermost;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Chains have been torn asunder,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Giving me liberty;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the wonderful grace of Jesus reaches me.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Wonderful grace of Jesus,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Reaching the most defiled,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its transforming power,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Making him God’s dear child,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Purchasing peace and heaven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all eternity—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the wonderful grace of Jesus reaches me.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185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Wonderful grace of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Wonderful grace of Jesus </dc:title>
  <dc:creator>mary</dc:creator>
  <cp:lastModifiedBy>mary</cp:lastModifiedBy>
  <cp:revision>5</cp:revision>
  <dcterms:created xsi:type="dcterms:W3CDTF">2021-02-05T01:48:48Z</dcterms:created>
  <dcterms:modified xsi:type="dcterms:W3CDTF">2021-02-11T17:25:36Z</dcterms:modified>
</cp:coreProperties>
</file>